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60020">
              <a:lnSpc>
                <a:spcPts val="1620"/>
              </a:lnSpc>
            </a:pPr>
            <a:fld id="{81D60167-4931-47E6-BA6A-407CBD079E47}" type="slidenum">
              <a:rPr spc="35" dirty="0"/>
            </a:fld>
            <a:endParaRPr spc="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60020">
              <a:lnSpc>
                <a:spcPts val="1620"/>
              </a:lnSpc>
            </a:pPr>
            <a:fld id="{81D60167-4931-47E6-BA6A-407CBD079E47}" type="slidenum">
              <a:rPr spc="35" dirty="0"/>
            </a:fld>
            <a:endParaRPr spc="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912734" y="1791461"/>
            <a:ext cx="3079115" cy="384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60020">
              <a:lnSpc>
                <a:spcPts val="1620"/>
              </a:lnSpc>
            </a:pPr>
            <a:fld id="{81D60167-4931-47E6-BA6A-407CBD079E47}" type="slidenum">
              <a:rPr spc="35" dirty="0"/>
            </a:fld>
            <a:endParaRPr spc="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60020">
              <a:lnSpc>
                <a:spcPts val="1620"/>
              </a:lnSpc>
            </a:pPr>
            <a:fld id="{81D60167-4931-47E6-BA6A-407CBD079E47}" type="slidenum">
              <a:rPr spc="35" dirty="0"/>
            </a:fld>
            <a:endParaRPr spc="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60020">
              <a:lnSpc>
                <a:spcPts val="1620"/>
              </a:lnSpc>
            </a:pPr>
            <a:fld id="{81D60167-4931-47E6-BA6A-407CBD079E47}" type="slidenum">
              <a:rPr spc="35" dirty="0"/>
            </a:fld>
            <a:endParaRPr spc="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348234"/>
            <a:ext cx="9925050" cy="659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455521"/>
            <a:ext cx="5348605" cy="459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32736"/>
            <a:ext cx="33375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60020">
              <a:lnSpc>
                <a:spcPts val="1620"/>
              </a:lnSpc>
            </a:pPr>
            <a:fld id="{81D60167-4931-47E6-BA6A-407CBD079E47}" type="slidenum">
              <a:rPr spc="35" dirty="0"/>
            </a:fld>
            <a:endParaRPr spc="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GreenOrange05/DataScienceCapstone-/blob/565837ca9c0278c82463d03d4d914b7d9155da03/Machine%20Learning.ipynb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Aarth-9/IBM-Applied-DataScience-Capston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90110"/>
            <a:ext cx="2096770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" sz="180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Aarthi. P</a:t>
            </a:r>
            <a:endParaRPr sz="1800">
              <a:solidFill>
                <a:schemeClr val="bg1"/>
              </a:solidFill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" sz="1800" spc="95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01 January 2026</a:t>
            </a:r>
            <a:endParaRPr lang="en-US" altLang="" sz="1800" spc="95" dirty="0">
              <a:solidFill>
                <a:schemeClr val="bg1"/>
              </a:solidFill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825" y="676884"/>
            <a:ext cx="2104136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40891"/>
            <a:ext cx="10107295" cy="4490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Retrieve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unique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launch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sites: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Display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distinct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names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involved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space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missions.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ts val="2510"/>
              </a:lnSpc>
              <a:spcBef>
                <a:spcPts val="73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Filter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launch</a:t>
            </a:r>
            <a:r>
              <a:rPr sz="2200" b="1" spc="-6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sites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starting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with</a:t>
            </a:r>
            <a:r>
              <a:rPr sz="2200" b="1" spc="-6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'CCA':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records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where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names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begin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string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'CCA'.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ts val="2510"/>
              </a:lnSpc>
              <a:spcBef>
                <a:spcPts val="7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Identify</a:t>
            </a:r>
            <a:r>
              <a:rPr sz="2200" b="1" spc="-9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booster</a:t>
            </a:r>
            <a:r>
              <a:rPr sz="2200" b="1" spc="-7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versions</a:t>
            </a:r>
            <a:r>
              <a:rPr sz="2200" b="1" spc="-8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with</a:t>
            </a:r>
            <a:r>
              <a:rPr sz="2200" b="1" spc="-9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maximum</a:t>
            </a:r>
            <a:r>
              <a:rPr sz="2200" b="1" spc="-10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payload</a:t>
            </a:r>
            <a:r>
              <a:rPr sz="2200" b="1" spc="-9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mass: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75"/>
              </a:lnSpc>
            </a:pPr>
            <a:r>
              <a:rPr sz="2200" dirty="0">
                <a:latin typeface="Calibri"/>
                <a:cs typeface="Calibri"/>
              </a:rPr>
              <a:t>Use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subquery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aggregate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booster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versions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carried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maximum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payload.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ts val="251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List</a:t>
            </a:r>
            <a:r>
              <a:rPr sz="2200" b="1" spc="-8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failure</a:t>
            </a:r>
            <a:r>
              <a:rPr sz="2200" b="1" spc="-6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landing</a:t>
            </a:r>
            <a:r>
              <a:rPr sz="2200" b="1" spc="-6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outcomes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for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2015: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75"/>
              </a:lnSpc>
            </a:pPr>
            <a:r>
              <a:rPr sz="2200" dirty="0">
                <a:latin typeface="Calibri"/>
                <a:cs typeface="Calibri"/>
              </a:rPr>
              <a:t>Extract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records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showing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failure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landing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outcomes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drone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ships,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booster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versions,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month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2015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using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substring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parse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dates.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ts val="2510"/>
              </a:lnSpc>
              <a:spcBef>
                <a:spcPts val="73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Rank</a:t>
            </a:r>
            <a:r>
              <a:rPr sz="2200" b="1" spc="-8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landing</a:t>
            </a:r>
            <a:r>
              <a:rPr sz="2200" b="1" spc="-8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outcomes</a:t>
            </a:r>
            <a:r>
              <a:rPr sz="2200" b="1" spc="-6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between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specific</a:t>
            </a:r>
            <a:r>
              <a:rPr sz="2200" b="1" spc="-6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dates:</a:t>
            </a:r>
            <a:endParaRPr sz="2200">
              <a:latin typeface="Calibri"/>
              <a:cs typeface="Calibri"/>
            </a:endParaRPr>
          </a:p>
          <a:p>
            <a:pPr marL="241300" marR="543560">
              <a:lnSpc>
                <a:spcPts val="2380"/>
              </a:lnSpc>
              <a:spcBef>
                <a:spcPts val="165"/>
              </a:spcBef>
            </a:pPr>
            <a:r>
              <a:rPr sz="2200" dirty="0">
                <a:latin typeface="Calibri"/>
                <a:cs typeface="Calibri"/>
              </a:rPr>
              <a:t>Count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landing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outcomes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(e.g.,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Failure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(drone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ship),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Success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(ground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pad))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2010-06-</a:t>
            </a:r>
            <a:r>
              <a:rPr sz="2200" dirty="0">
                <a:latin typeface="Calibri"/>
                <a:cs typeface="Calibri"/>
              </a:rPr>
              <a:t>04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2017-03-</a:t>
            </a:r>
            <a:r>
              <a:rPr sz="2200" dirty="0">
                <a:latin typeface="Calibri"/>
                <a:cs typeface="Calibri"/>
              </a:rPr>
              <a:t>20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descending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order.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9706" y="6132736"/>
            <a:ext cx="2698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600" spc="5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11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spc="-245" dirty="0"/>
              <a:t> </a:t>
            </a:r>
            <a:r>
              <a:rPr spc="-10" dirty="0"/>
              <a:t>with</a:t>
            </a:r>
            <a:r>
              <a:rPr spc="-235" dirty="0"/>
              <a:t> </a:t>
            </a:r>
            <a:r>
              <a:rPr spc="-25" dirty="0"/>
              <a:t>SQL</a:t>
            </a:r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66570"/>
            <a:ext cx="10456545" cy="453771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spc="-10" dirty="0">
                <a:latin typeface="Calibri"/>
                <a:cs typeface="Calibri"/>
              </a:rPr>
              <a:t>Scatter</a:t>
            </a:r>
            <a:r>
              <a:rPr sz="2400" b="1" spc="-10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Point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Charts</a:t>
            </a:r>
            <a:endParaRPr sz="2400">
              <a:latin typeface="Calibri"/>
              <a:cs typeface="Calibri"/>
            </a:endParaRPr>
          </a:p>
          <a:p>
            <a:pPr marL="240030" marR="649605" indent="-227330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latin typeface="Calibri"/>
                <a:cs typeface="Calibri"/>
              </a:rPr>
              <a:t>Flight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Number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Launch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Site: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spc="-11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visualize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flight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distributed </a:t>
            </a:r>
            <a:r>
              <a:rPr sz="2400" spc="-10" dirty="0"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across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success/failure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outcomes.</a:t>
            </a:r>
            <a:endParaRPr sz="2400">
              <a:latin typeface="Calibri"/>
              <a:cs typeface="Calibri"/>
            </a:endParaRPr>
          </a:p>
          <a:p>
            <a:pPr marL="240030" marR="594995" indent="-227330">
              <a:lnSpc>
                <a:spcPts val="25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latin typeface="Calibri"/>
                <a:cs typeface="Calibri"/>
              </a:rPr>
              <a:t>Flight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Number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Orbit: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spc="-11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explore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distribution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flights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orbit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type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spc="-25" dirty="0"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class.</a:t>
            </a:r>
            <a:endParaRPr sz="2400">
              <a:latin typeface="Calibri"/>
              <a:cs typeface="Calibri"/>
            </a:endParaRPr>
          </a:p>
          <a:p>
            <a:pPr marL="240030" marR="191135" indent="-227330">
              <a:lnSpc>
                <a:spcPts val="259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latin typeface="Calibri"/>
                <a:cs typeface="Calibri"/>
              </a:rPr>
              <a:t>Payload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Mass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Launch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Site: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spc="-11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payload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different </a:t>
            </a:r>
            <a:r>
              <a:rPr sz="2400" spc="-10" dirty="0"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outcomes.</a:t>
            </a:r>
            <a:endParaRPr sz="2400">
              <a:latin typeface="Calibri"/>
              <a:cs typeface="Calibri"/>
            </a:endParaRPr>
          </a:p>
          <a:p>
            <a:pPr marL="240030" marR="368935" indent="-227330">
              <a:lnSpc>
                <a:spcPts val="259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latin typeface="Calibri"/>
                <a:cs typeface="Calibri"/>
              </a:rPr>
              <a:t>Payload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Mass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Orbit: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relationship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payload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orbit </a:t>
            </a:r>
            <a:r>
              <a:rPr sz="2400" spc="-10" dirty="0"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types,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along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b="1" dirty="0">
                <a:latin typeface="Calibri"/>
                <a:cs typeface="Calibri"/>
              </a:rPr>
              <a:t>Line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Chart</a:t>
            </a:r>
            <a:endParaRPr sz="2400">
              <a:latin typeface="Calibri"/>
              <a:cs typeface="Calibri"/>
            </a:endParaRPr>
          </a:p>
          <a:p>
            <a:pPr marL="240030" indent="-22733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39395" algn="l"/>
              </a:tabLst>
            </a:pPr>
            <a:r>
              <a:rPr sz="2400" b="1" spc="-35" dirty="0">
                <a:latin typeface="Calibri"/>
                <a:cs typeface="Calibri"/>
              </a:rPr>
              <a:t>Year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Average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Success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Rate: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spc="-11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observe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trends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rates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9706" y="6132736"/>
            <a:ext cx="2698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600" spc="5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12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spc="-20" dirty="0"/>
              <a:t>with</a:t>
            </a:r>
            <a:r>
              <a:rPr spc="-235" dirty="0"/>
              <a:t> </a:t>
            </a:r>
            <a:r>
              <a:rPr spc="-20" dirty="0"/>
              <a:t>Data</a:t>
            </a:r>
            <a:r>
              <a:rPr spc="-240" dirty="0"/>
              <a:t> </a:t>
            </a:r>
            <a:r>
              <a:rPr spc="-10" dirty="0"/>
              <a:t>Visualization</a:t>
            </a:r>
            <a:endParaRPr spc="-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2385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13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953" y="1329243"/>
            <a:ext cx="10655300" cy="44323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40"/>
              </a:spcBef>
            </a:pPr>
            <a:r>
              <a:rPr sz="1800" b="1" dirty="0">
                <a:latin typeface="Calibri"/>
                <a:cs typeface="Calibri"/>
              </a:rPr>
              <a:t>Map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Objects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Added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My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Folium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  <a:p>
            <a:pPr marL="238760" marR="530860" indent="-226695" algn="just">
              <a:lnSpc>
                <a:spcPct val="114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b="1" spc="-10" dirty="0">
                <a:latin typeface="Calibri"/>
                <a:cs typeface="Calibri"/>
              </a:rPr>
              <a:t>Markers: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markers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highlight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specific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points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interest,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launch </a:t>
            </a:r>
            <a:r>
              <a:rPr sz="1800" dirty="0">
                <a:latin typeface="Calibri"/>
                <a:cs typeface="Calibri"/>
              </a:rPr>
              <a:t>results.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helped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visually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identify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exact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locations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included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labels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additional information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success/failure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status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distance.</a:t>
            </a:r>
            <a:endParaRPr sz="1800">
              <a:latin typeface="Calibri"/>
              <a:cs typeface="Calibri"/>
            </a:endParaRPr>
          </a:p>
          <a:p>
            <a:pPr marL="239395" indent="-226695" algn="just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39395" algn="l"/>
              </a:tabLst>
            </a:pPr>
            <a:r>
              <a:rPr sz="1800" b="1" dirty="0">
                <a:latin typeface="Calibri"/>
                <a:cs typeface="Calibri"/>
              </a:rPr>
              <a:t>Circles: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circles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around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emphasize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provide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sense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scale.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Each</a:t>
            </a:r>
            <a:endParaRPr sz="180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  <a:spcBef>
                <a:spcPts val="335"/>
              </a:spcBef>
            </a:pPr>
            <a:r>
              <a:rPr sz="1800" dirty="0">
                <a:latin typeface="Calibri"/>
                <a:cs typeface="Calibri"/>
              </a:rPr>
              <a:t>circle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included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popup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10" dirty="0">
                <a:latin typeface="Calibri"/>
                <a:cs typeface="Calibri"/>
              </a:rPr>
              <a:t> name.</a:t>
            </a:r>
            <a:endParaRPr sz="1800">
              <a:latin typeface="Calibri"/>
              <a:cs typeface="Calibri"/>
            </a:endParaRPr>
          </a:p>
          <a:p>
            <a:pPr marL="238760" marR="549910" indent="-226695" algn="just">
              <a:lnSpc>
                <a:spcPct val="114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b="1" dirty="0">
                <a:latin typeface="Calibri"/>
                <a:cs typeface="Calibri"/>
              </a:rPr>
              <a:t>Lines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(PolyLine):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connect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coordinates,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example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	</a:t>
            </a:r>
            <a:r>
              <a:rPr sz="1800" dirty="0">
                <a:latin typeface="Calibri"/>
                <a:cs typeface="Calibri"/>
              </a:rPr>
              <a:t>closest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coastline,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visualize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spatial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distances.</a:t>
            </a:r>
            <a:endParaRPr sz="1800">
              <a:latin typeface="Calibri"/>
              <a:cs typeface="Calibri"/>
            </a:endParaRPr>
          </a:p>
          <a:p>
            <a:pPr marL="239395" indent="-226695" algn="just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39395" algn="l"/>
              </a:tabLst>
            </a:pPr>
            <a:r>
              <a:rPr sz="1800" b="1" dirty="0">
                <a:latin typeface="Calibri"/>
                <a:cs typeface="Calibri"/>
              </a:rPr>
              <a:t>Marker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Clusters: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grouped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nearby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markers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clustering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reduce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clutter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improve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  <a:spcBef>
                <a:spcPts val="340"/>
              </a:spcBef>
            </a:pPr>
            <a:r>
              <a:rPr sz="1800" spc="-20" dirty="0">
                <a:latin typeface="Calibri"/>
                <a:cs typeface="Calibri"/>
              </a:rPr>
              <a:t>readability,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especially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displaying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results.</a:t>
            </a:r>
            <a:endParaRPr sz="1800">
              <a:latin typeface="Calibri"/>
              <a:cs typeface="Calibri"/>
            </a:endParaRPr>
          </a:p>
          <a:p>
            <a:pPr marL="238760" marR="338455" indent="-226695" algn="just">
              <a:lnSpc>
                <a:spcPct val="114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b="1" dirty="0">
                <a:latin typeface="Calibri"/>
                <a:cs typeface="Calibri"/>
              </a:rPr>
              <a:t>Divicon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Markers: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custom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text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labels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directly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measurements, 	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DivIcon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markers.</a:t>
            </a:r>
            <a:endParaRPr sz="180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440"/>
              </a:spcBef>
              <a:buFont typeface="Arial" panose="020B0604020202090204" pitchFamily="34" charset="0"/>
              <a:buChar char="•"/>
            </a:pPr>
            <a:r>
              <a:rPr sz="1800" b="1" dirty="0">
                <a:latin typeface="Calibri"/>
                <a:cs typeface="Calibri"/>
              </a:rPr>
              <a:t>Purpose: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objects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enhanced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map’s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visualization,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easier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understand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spatial</a:t>
            </a:r>
            <a:r>
              <a:rPr lang="en-US" altLang=""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  <a:sym typeface="+mn-ea"/>
              </a:rPr>
              <a:t>distributions,</a:t>
            </a:r>
            <a:r>
              <a:rPr sz="1800" spc="-50" dirty="0">
                <a:latin typeface="Calibri"/>
                <a:cs typeface="Calibri"/>
                <a:sym typeface="+mn-ea"/>
              </a:rPr>
              <a:t> </a:t>
            </a:r>
            <a:r>
              <a:rPr sz="1800" spc="-10" dirty="0">
                <a:latin typeface="Calibri"/>
                <a:cs typeface="Calibri"/>
                <a:sym typeface="+mn-ea"/>
              </a:rPr>
              <a:t>relationships,</a:t>
            </a:r>
            <a:r>
              <a:rPr sz="1800" spc="-30" dirty="0">
                <a:latin typeface="Calibri"/>
                <a:cs typeface="Calibri"/>
                <a:sym typeface="+mn-ea"/>
              </a:rPr>
              <a:t> </a:t>
            </a:r>
            <a:r>
              <a:rPr sz="1800" dirty="0">
                <a:latin typeface="Calibri"/>
                <a:cs typeface="Calibri"/>
                <a:sym typeface="+mn-ea"/>
              </a:rPr>
              <a:t>and</a:t>
            </a:r>
            <a:r>
              <a:rPr sz="1800" spc="-45" dirty="0">
                <a:latin typeface="Calibri"/>
                <a:cs typeface="Calibri"/>
                <a:sym typeface="+mn-ea"/>
              </a:rPr>
              <a:t> </a:t>
            </a:r>
            <a:r>
              <a:rPr sz="1800" spc="-10" dirty="0">
                <a:latin typeface="Calibri"/>
                <a:cs typeface="Calibri"/>
                <a:sym typeface="+mn-ea"/>
              </a:rPr>
              <a:t>key</a:t>
            </a:r>
            <a:r>
              <a:rPr sz="1800" spc="-65" dirty="0">
                <a:latin typeface="Calibri"/>
                <a:cs typeface="Calibri"/>
                <a:sym typeface="+mn-ea"/>
              </a:rPr>
              <a:t> </a:t>
            </a:r>
            <a:r>
              <a:rPr sz="1800" dirty="0">
                <a:latin typeface="Calibri"/>
                <a:cs typeface="Calibri"/>
                <a:sym typeface="+mn-ea"/>
              </a:rPr>
              <a:t>details</a:t>
            </a:r>
            <a:r>
              <a:rPr sz="1800" spc="-35" dirty="0">
                <a:latin typeface="Calibri"/>
                <a:cs typeface="Calibri"/>
                <a:sym typeface="+mn-ea"/>
              </a:rPr>
              <a:t> </a:t>
            </a:r>
            <a:r>
              <a:rPr sz="1800" dirty="0">
                <a:latin typeface="Calibri"/>
                <a:cs typeface="Calibri"/>
                <a:sym typeface="+mn-ea"/>
              </a:rPr>
              <a:t>of</a:t>
            </a:r>
            <a:r>
              <a:rPr sz="1800" spc="-55" dirty="0">
                <a:latin typeface="Calibri"/>
                <a:cs typeface="Calibri"/>
                <a:sym typeface="+mn-ea"/>
              </a:rPr>
              <a:t> </a:t>
            </a:r>
            <a:r>
              <a:rPr sz="1800" dirty="0">
                <a:latin typeface="Calibri"/>
                <a:cs typeface="Calibri"/>
                <a:sym typeface="+mn-ea"/>
              </a:rPr>
              <a:t>SpaceX</a:t>
            </a:r>
            <a:r>
              <a:rPr sz="1800" spc="-55" dirty="0">
                <a:latin typeface="Calibri"/>
                <a:cs typeface="Calibri"/>
                <a:sym typeface="+mn-ea"/>
              </a:rPr>
              <a:t> </a:t>
            </a:r>
            <a:r>
              <a:rPr sz="1800" dirty="0">
                <a:latin typeface="Calibri"/>
                <a:cs typeface="Calibri"/>
                <a:sym typeface="+mn-ea"/>
              </a:rPr>
              <a:t>launch</a:t>
            </a:r>
            <a:r>
              <a:rPr sz="1800" spc="-65" dirty="0">
                <a:latin typeface="Calibri"/>
                <a:cs typeface="Calibri"/>
                <a:sym typeface="+mn-ea"/>
              </a:rPr>
              <a:t> </a:t>
            </a:r>
            <a:r>
              <a:rPr sz="1800" dirty="0">
                <a:latin typeface="Calibri"/>
                <a:cs typeface="Calibri"/>
                <a:sym typeface="+mn-ea"/>
              </a:rPr>
              <a:t>sites</a:t>
            </a:r>
            <a:r>
              <a:rPr sz="1800" spc="-35" dirty="0">
                <a:latin typeface="Calibri"/>
                <a:cs typeface="Calibri"/>
                <a:sym typeface="+mn-ea"/>
              </a:rPr>
              <a:t> </a:t>
            </a:r>
            <a:r>
              <a:rPr sz="1800" dirty="0">
                <a:latin typeface="Calibri"/>
                <a:cs typeface="Calibri"/>
                <a:sym typeface="+mn-ea"/>
              </a:rPr>
              <a:t>and</a:t>
            </a:r>
            <a:r>
              <a:rPr sz="1800" spc="-45" dirty="0">
                <a:latin typeface="Calibri"/>
                <a:cs typeface="Calibri"/>
                <a:sym typeface="+mn-ea"/>
              </a:rPr>
              <a:t> </a:t>
            </a:r>
            <a:r>
              <a:rPr sz="1800" dirty="0">
                <a:latin typeface="Calibri"/>
                <a:cs typeface="Calibri"/>
                <a:sym typeface="+mn-ea"/>
              </a:rPr>
              <a:t>mission</a:t>
            </a:r>
            <a:r>
              <a:rPr sz="1800" spc="-40" dirty="0">
                <a:latin typeface="Calibri"/>
                <a:cs typeface="Calibri"/>
                <a:sym typeface="+mn-ea"/>
              </a:rPr>
              <a:t> </a:t>
            </a:r>
            <a:r>
              <a:rPr sz="1800" spc="-10" dirty="0">
                <a:latin typeface="Calibri"/>
                <a:cs typeface="Calibri"/>
                <a:sym typeface="+mn-ea"/>
              </a:rPr>
              <a:t>results.</a:t>
            </a:r>
            <a:endParaRPr lang="en-US" altLang="" sz="1800" spc="-10" dirty="0">
              <a:latin typeface="Calibri"/>
              <a:cs typeface="Calibri"/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55" dirty="0"/>
              <a:t> </a:t>
            </a:r>
            <a:r>
              <a:rPr dirty="0"/>
              <a:t>an</a:t>
            </a:r>
            <a:r>
              <a:rPr spc="-150" dirty="0"/>
              <a:t> </a:t>
            </a:r>
            <a:r>
              <a:rPr spc="-130" dirty="0"/>
              <a:t>Interactive</a:t>
            </a:r>
            <a:r>
              <a:rPr spc="-155" dirty="0"/>
              <a:t> </a:t>
            </a:r>
            <a:r>
              <a:rPr dirty="0"/>
              <a:t>Map</a:t>
            </a:r>
            <a:r>
              <a:rPr spc="-150" dirty="0"/>
              <a:t> </a:t>
            </a:r>
            <a:r>
              <a:rPr spc="-10" dirty="0"/>
              <a:t>with</a:t>
            </a:r>
            <a:r>
              <a:rPr spc="-145" dirty="0"/>
              <a:t> </a:t>
            </a:r>
            <a:r>
              <a:rPr spc="-10" dirty="0"/>
              <a:t>Folium</a:t>
            </a:r>
            <a:endParaRPr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2385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14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2134" y="1399184"/>
            <a:ext cx="10378440" cy="429514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900" b="1" dirty="0">
                <a:latin typeface="Calibri"/>
                <a:cs typeface="Calibri"/>
              </a:rPr>
              <a:t>Plots</a:t>
            </a:r>
            <a:r>
              <a:rPr sz="1900" b="1" spc="-4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and</a:t>
            </a:r>
            <a:r>
              <a:rPr sz="1900" b="1" spc="-3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Graphs</a:t>
            </a:r>
            <a:r>
              <a:rPr sz="1900" b="1" spc="-2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in</a:t>
            </a:r>
            <a:r>
              <a:rPr sz="1900" b="1" spc="-5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My</a:t>
            </a:r>
            <a:r>
              <a:rPr sz="1900" b="1" spc="-3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Plotly</a:t>
            </a:r>
            <a:r>
              <a:rPr sz="1900" b="1" spc="-5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Dash</a:t>
            </a:r>
            <a:r>
              <a:rPr sz="1900" b="1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Dashboard</a:t>
            </a:r>
            <a:endParaRPr sz="1900">
              <a:latin typeface="Calibri"/>
              <a:cs typeface="Calibri"/>
            </a:endParaRPr>
          </a:p>
          <a:p>
            <a:pPr marL="241300" marR="306705" indent="-228600">
              <a:lnSpc>
                <a:spcPct val="134000"/>
              </a:lnSpc>
              <a:spcBef>
                <a:spcPts val="10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dirty="0">
                <a:latin typeface="Calibri"/>
                <a:cs typeface="Calibri"/>
              </a:rPr>
              <a:t>Pie</a:t>
            </a:r>
            <a:r>
              <a:rPr sz="1900" b="1" spc="-6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Chart:</a:t>
            </a:r>
            <a:r>
              <a:rPr sz="1900" b="1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Shows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proportion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successful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vs.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failed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launches,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helping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quickly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visualize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overall </a:t>
            </a:r>
            <a:r>
              <a:rPr sz="1900" dirty="0">
                <a:latin typeface="Calibri"/>
                <a:cs typeface="Calibri"/>
              </a:rPr>
              <a:t>launch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rates.</a:t>
            </a:r>
            <a:endParaRPr sz="1900">
              <a:latin typeface="Calibri"/>
              <a:cs typeface="Calibri"/>
            </a:endParaRPr>
          </a:p>
          <a:p>
            <a:pPr marL="241300" marR="306070" indent="-228600">
              <a:lnSpc>
                <a:spcPct val="134000"/>
              </a:lnSpc>
              <a:spcBef>
                <a:spcPts val="10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spc="-10" dirty="0">
                <a:latin typeface="Calibri"/>
                <a:cs typeface="Calibri"/>
              </a:rPr>
              <a:t>Scatter</a:t>
            </a:r>
            <a:r>
              <a:rPr sz="1900" b="1" spc="-4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Plot:</a:t>
            </a:r>
            <a:r>
              <a:rPr sz="1900" b="1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Displays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launch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outcomes,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e.g.,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payload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mass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vs.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launch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site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booster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version,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helping </a:t>
            </a:r>
            <a:r>
              <a:rPr sz="1900" dirty="0">
                <a:latin typeface="Calibri"/>
                <a:cs typeface="Calibri"/>
              </a:rPr>
              <a:t>identify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patterns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correlations.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b="1" dirty="0">
                <a:latin typeface="Calibri"/>
                <a:cs typeface="Calibri"/>
              </a:rPr>
              <a:t>Bar</a:t>
            </a:r>
            <a:r>
              <a:rPr sz="1900" b="1" spc="-6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Chart:</a:t>
            </a:r>
            <a:r>
              <a:rPr sz="1900" b="1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Compares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counts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rates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across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launch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sites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other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categorical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variables.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b="1" spc="-20" dirty="0">
                <a:latin typeface="Calibri"/>
                <a:cs typeface="Calibri"/>
              </a:rPr>
              <a:t>Histogram/Box</a:t>
            </a:r>
            <a:r>
              <a:rPr sz="1900" b="1" spc="-5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Plot:</a:t>
            </a:r>
            <a:r>
              <a:rPr sz="1900" b="1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Shows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distributions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payload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mass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other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numeric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variables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for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deeper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insight.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20"/>
              </a:spcBef>
              <a:buFont typeface="Arial MT"/>
              <a:buChar char="•"/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b="1" spc="-10" dirty="0">
                <a:latin typeface="Calibri"/>
                <a:cs typeface="Calibri"/>
              </a:rPr>
              <a:t>Interactive</a:t>
            </a:r>
            <a:r>
              <a:rPr sz="1900" b="1" spc="-45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Components</a:t>
            </a:r>
            <a:r>
              <a:rPr sz="1900" b="1" spc="-45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Added: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b="1" spc="-10" dirty="0">
                <a:latin typeface="Calibri"/>
                <a:cs typeface="Calibri"/>
              </a:rPr>
              <a:t>Dropdown</a:t>
            </a:r>
            <a:r>
              <a:rPr sz="1900" b="1" spc="-5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Menus:</a:t>
            </a:r>
            <a:r>
              <a:rPr sz="1900" b="1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Let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users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select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launch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sites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booster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versions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to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dynamically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filter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data.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b="1" dirty="0">
                <a:latin typeface="Calibri"/>
                <a:cs typeface="Calibri"/>
              </a:rPr>
              <a:t>Range</a:t>
            </a:r>
            <a:r>
              <a:rPr sz="1900" b="1" spc="-5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Sliders:</a:t>
            </a:r>
            <a:r>
              <a:rPr sz="1900" b="1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Filter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data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payload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mass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date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range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to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explore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subsets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launches.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60" dirty="0"/>
              <a:t> </a:t>
            </a:r>
            <a:r>
              <a:rPr dirty="0"/>
              <a:t>a</a:t>
            </a:r>
            <a:r>
              <a:rPr spc="-185" dirty="0"/>
              <a:t> </a:t>
            </a:r>
            <a:r>
              <a:rPr spc="-35" dirty="0"/>
              <a:t>Dashboard</a:t>
            </a:r>
            <a:r>
              <a:rPr spc="-130" dirty="0"/>
              <a:t> </a:t>
            </a:r>
            <a:r>
              <a:rPr spc="-10" dirty="0"/>
              <a:t>with</a:t>
            </a:r>
            <a:r>
              <a:rPr spc="-160" dirty="0"/>
              <a:t> </a:t>
            </a:r>
            <a:r>
              <a:rPr dirty="0"/>
              <a:t>Plotly</a:t>
            </a:r>
            <a:r>
              <a:rPr spc="-155" dirty="0"/>
              <a:t> </a:t>
            </a:r>
            <a:r>
              <a:rPr spc="-20" dirty="0"/>
              <a:t>Dash</a:t>
            </a:r>
            <a:endParaRPr spc="-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003" y="1414434"/>
            <a:ext cx="10371455" cy="46564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00" b="1" dirty="0">
                <a:latin typeface="Calibri"/>
                <a:cs typeface="Calibri"/>
              </a:rPr>
              <a:t>Purpose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and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Benefits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of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the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Dashboard: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Hover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b="1" spc="-20" dirty="0">
                <a:latin typeface="Calibri"/>
                <a:cs typeface="Calibri"/>
              </a:rPr>
              <a:t>Tooltips: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Provide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detailed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information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points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better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insight.</a:t>
            </a:r>
            <a:endParaRPr sz="2200">
              <a:latin typeface="Calibri"/>
              <a:cs typeface="Calibri"/>
            </a:endParaRPr>
          </a:p>
          <a:p>
            <a:pPr marL="241300" marR="144780" indent="-228600">
              <a:lnSpc>
                <a:spcPct val="124000"/>
              </a:lnSpc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Callbacks: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Connect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inputs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(dropdowns,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sliders)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update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plots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dynamically,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making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dashboard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interactive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responsive.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200" b="1" dirty="0">
                <a:latin typeface="Calibri"/>
                <a:cs typeface="Calibri"/>
              </a:rPr>
              <a:t>The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benefits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of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Plots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and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Interactions: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5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explore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relationships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parameters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success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outcomes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interactively.</a:t>
            </a:r>
            <a:endParaRPr sz="2200">
              <a:latin typeface="Calibri"/>
              <a:cs typeface="Calibri"/>
            </a:endParaRPr>
          </a:p>
          <a:p>
            <a:pPr marL="241300" marR="99695" indent="-228600">
              <a:lnSpc>
                <a:spcPts val="3280"/>
              </a:lnSpc>
              <a:spcBef>
                <a:spcPts val="2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90" dirty="0">
                <a:latin typeface="Calibri"/>
                <a:cs typeface="Calibri"/>
              </a:rPr>
              <a:t>To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enable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filtering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drilling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down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specific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payload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ranges,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booster versions.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0" dirty="0">
                <a:latin typeface="Calibri"/>
                <a:cs typeface="Calibri"/>
              </a:rPr>
              <a:t>To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visualize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proportions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clearly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intuitively.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200" spc="-95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provide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engaging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experience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where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users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manipulate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inputs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immediately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see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200" dirty="0">
                <a:latin typeface="Calibri"/>
                <a:cs typeface="Calibri"/>
              </a:rPr>
              <a:t>results,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reinforcing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insights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SpaceX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dataset.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9706" y="6132736"/>
            <a:ext cx="2698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600" spc="5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15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60" dirty="0"/>
              <a:t> </a:t>
            </a:r>
            <a:r>
              <a:rPr dirty="0"/>
              <a:t>a</a:t>
            </a:r>
            <a:r>
              <a:rPr spc="-185" dirty="0"/>
              <a:t> </a:t>
            </a:r>
            <a:r>
              <a:rPr spc="-35" dirty="0"/>
              <a:t>Dashboard</a:t>
            </a:r>
            <a:r>
              <a:rPr spc="-130" dirty="0"/>
              <a:t> </a:t>
            </a:r>
            <a:r>
              <a:rPr spc="-10" dirty="0"/>
              <a:t>with</a:t>
            </a:r>
            <a:r>
              <a:rPr spc="-160" dirty="0"/>
              <a:t> </a:t>
            </a:r>
            <a:r>
              <a:rPr dirty="0"/>
              <a:t>Plotly</a:t>
            </a:r>
            <a:r>
              <a:rPr spc="-155" dirty="0"/>
              <a:t> </a:t>
            </a:r>
            <a:r>
              <a:rPr spc="-20" dirty="0"/>
              <a:t>Dash</a:t>
            </a:r>
            <a:endParaRPr spc="-2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285" y="1427480"/>
            <a:ext cx="2030730" cy="1770380"/>
          </a:xfrm>
          <a:prstGeom prst="rect">
            <a:avLst/>
          </a:prstGeom>
        </p:spPr>
        <p:txBody>
          <a:bodyPr vert="horz" wrap="square" lIns="0" tIns="43815" rIns="0" bIns="0" rtlCol="0">
            <a:noAutofit/>
          </a:bodyPr>
          <a:lstStyle/>
          <a:p>
            <a:pPr marL="12700" marR="5080">
              <a:lnSpc>
                <a:spcPct val="92000"/>
              </a:lnSpc>
              <a:spcBef>
                <a:spcPts val="345"/>
              </a:spcBef>
            </a:pPr>
            <a:r>
              <a:rPr sz="2400" b="1" dirty="0">
                <a:latin typeface="Calibri"/>
                <a:cs typeface="Calibri"/>
              </a:rPr>
              <a:t>Building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and </a:t>
            </a:r>
            <a:r>
              <a:rPr sz="2400" b="1" spc="-10" dirty="0">
                <a:latin typeface="Calibri"/>
                <a:cs typeface="Calibri"/>
              </a:rPr>
              <a:t>Evaluating Classification Models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0050" y="1433830"/>
            <a:ext cx="318960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Data</a:t>
            </a:r>
            <a:r>
              <a:rPr lang="en-US" altLang=""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Preparation: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27960" y="1790700"/>
            <a:ext cx="8562594" cy="205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71926" y="1867407"/>
            <a:ext cx="8001000" cy="227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Load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preprocess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dataset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(handle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missing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values,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encode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categorical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variables,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scale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features)</a:t>
            </a:r>
            <a:endParaRPr sz="1400" spc="-1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60" y="2193035"/>
            <a:ext cx="8562594" cy="190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940050" y="2237105"/>
            <a:ext cx="594233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Split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training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testing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sets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60" y="2593848"/>
            <a:ext cx="8562594" cy="190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40050" y="2638425"/>
            <a:ext cx="239585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Model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Building: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60" y="2994660"/>
            <a:ext cx="8562594" cy="190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27960" y="3395471"/>
            <a:ext cx="8562594" cy="205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60" y="3797808"/>
            <a:ext cx="8562594" cy="190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60" y="4198620"/>
            <a:ext cx="8562594" cy="190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60" y="4599432"/>
            <a:ext cx="8562594" cy="190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940176" y="3039617"/>
            <a:ext cx="7988934" cy="1800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Select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classification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algorithms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(Logistic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Regression,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Decision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Tree,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Random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Forest,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SVM)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400" spc="-20" dirty="0">
                <a:latin typeface="Calibri"/>
                <a:cs typeface="Calibri"/>
              </a:rPr>
              <a:t>Train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training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400" b="1" dirty="0">
                <a:latin typeface="Calibri"/>
                <a:cs typeface="Calibri"/>
              </a:rPr>
              <a:t>Model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Evaluation: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3160"/>
              </a:lnSpc>
              <a:spcBef>
                <a:spcPts val="110"/>
              </a:spcBef>
            </a:pPr>
            <a:r>
              <a:rPr sz="1400" dirty="0">
                <a:latin typeface="Calibri"/>
                <a:cs typeface="Calibri"/>
              </a:rPr>
              <a:t>Predict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test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evaluate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accuracy,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precision,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recall,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F1-</a:t>
            </a:r>
            <a:r>
              <a:rPr sz="1400" dirty="0">
                <a:latin typeface="Calibri"/>
                <a:cs typeface="Calibri"/>
              </a:rPr>
              <a:t>score,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confusion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matrix </a:t>
            </a:r>
            <a:r>
              <a:rPr sz="1400" dirty="0">
                <a:latin typeface="Calibri"/>
                <a:cs typeface="Calibri"/>
              </a:rPr>
              <a:t>Use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cross-</a:t>
            </a:r>
            <a:r>
              <a:rPr sz="1400" dirty="0">
                <a:latin typeface="Calibri"/>
                <a:cs typeface="Calibri"/>
              </a:rPr>
              <a:t>validation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check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stability</a:t>
            </a:r>
            <a:endParaRPr sz="1400" spc="-10" dirty="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27960" y="5000244"/>
            <a:ext cx="8562594" cy="205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940050" y="5045710"/>
            <a:ext cx="273939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Model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Improvement: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60" y="5402579"/>
            <a:ext cx="8562594" cy="1905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940050" y="5447030"/>
            <a:ext cx="602170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libri"/>
                <a:cs typeface="Calibri"/>
              </a:rPr>
              <a:t>Tune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hyperparameters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(Grid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Search,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Randomized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Search)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60" y="5803391"/>
            <a:ext cx="8562594" cy="1905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940050" y="5848350"/>
            <a:ext cx="558736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Apply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feature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engineering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feature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selection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27960" y="6204203"/>
            <a:ext cx="8562594" cy="20573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Predictive</a:t>
            </a:r>
            <a:r>
              <a:rPr spc="-225" dirty="0"/>
              <a:t> </a:t>
            </a:r>
            <a:r>
              <a:rPr spc="-10" dirty="0"/>
              <a:t>Analysis</a:t>
            </a:r>
            <a:r>
              <a:rPr spc="-215" dirty="0"/>
              <a:t> </a:t>
            </a:r>
            <a:r>
              <a:rPr spc="-80" dirty="0"/>
              <a:t>(Classification)</a:t>
            </a:r>
            <a:endParaRPr spc="-80" dirty="0"/>
          </a:p>
        </p:txBody>
      </p:sp>
      <p:sp>
        <p:nvSpPr>
          <p:cNvPr id="25" name="object 25"/>
          <p:cNvSpPr txBox="1"/>
          <p:nvPr/>
        </p:nvSpPr>
        <p:spPr>
          <a:xfrm>
            <a:off x="11109706" y="6132736"/>
            <a:ext cx="2698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600" spc="5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16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2385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17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48969" y="1455521"/>
            <a:ext cx="5348605" cy="48799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dirty="0"/>
              <a:t>How</a:t>
            </a:r>
            <a:r>
              <a:rPr spc="-5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Best</a:t>
            </a:r>
            <a:r>
              <a:rPr spc="-50" dirty="0"/>
              <a:t> </a:t>
            </a:r>
            <a:r>
              <a:rPr dirty="0"/>
              <a:t>Model</a:t>
            </a:r>
            <a:r>
              <a:rPr spc="-35" dirty="0"/>
              <a:t> </a:t>
            </a:r>
            <a:r>
              <a:rPr dirty="0"/>
              <a:t>Was</a:t>
            </a:r>
            <a:r>
              <a:rPr spc="-40" dirty="0"/>
              <a:t> </a:t>
            </a:r>
            <a:r>
              <a:rPr spc="-10" dirty="0"/>
              <a:t>Chosen:</a:t>
            </a:r>
            <a:endParaRPr spc="-10" dirty="0"/>
          </a:p>
          <a:p>
            <a:pPr marL="241300" marR="433070" indent="-228600">
              <a:lnSpc>
                <a:spcPct val="114000"/>
              </a:lnSpc>
              <a:buFont typeface="Arial MT"/>
              <a:buChar char="•"/>
              <a:tabLst>
                <a:tab pos="241300" algn="l"/>
              </a:tabLst>
            </a:pPr>
            <a:r>
              <a:rPr b="0" dirty="0">
                <a:latin typeface="Calibri"/>
                <a:cs typeface="Calibri"/>
              </a:rPr>
              <a:t>Compared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multiple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models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using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validation </a:t>
            </a:r>
            <a:r>
              <a:rPr b="0" dirty="0">
                <a:latin typeface="Calibri"/>
                <a:cs typeface="Calibri"/>
              </a:rPr>
              <a:t>metrics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(accuracy,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precision,</a:t>
            </a:r>
            <a:r>
              <a:rPr b="0" spc="-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recall,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F1-score).</a:t>
            </a:r>
            <a:endParaRPr b="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665" algn="l"/>
              </a:tabLst>
            </a:pPr>
            <a:r>
              <a:rPr b="0" dirty="0">
                <a:latin typeface="Calibri"/>
                <a:cs typeface="Calibri"/>
              </a:rPr>
              <a:t>Prioritized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models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with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dirty="0"/>
              <a:t>balanced</a:t>
            </a:r>
            <a:r>
              <a:rPr spc="-65" dirty="0"/>
              <a:t> </a:t>
            </a:r>
            <a:r>
              <a:rPr spc="-10" dirty="0"/>
              <a:t>performance</a:t>
            </a:r>
            <a:r>
              <a:rPr b="0" spc="-10" dirty="0">
                <a:latin typeface="Calibri"/>
                <a:cs typeface="Calibri"/>
              </a:rPr>
              <a:t>,</a:t>
            </a:r>
            <a:endParaRPr b="0" spc="-1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5"/>
              </a:spcBef>
            </a:pPr>
            <a:r>
              <a:rPr b="0" dirty="0">
                <a:latin typeface="Calibri"/>
                <a:cs typeface="Calibri"/>
              </a:rPr>
              <a:t>not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just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highest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accuracy.</a:t>
            </a:r>
            <a:endParaRPr b="0" spc="-10" dirty="0">
              <a:latin typeface="Calibri"/>
              <a:cs typeface="Calibri"/>
            </a:endParaRPr>
          </a:p>
          <a:p>
            <a:pPr marL="241300" marR="5080" indent="-228600">
              <a:lnSpc>
                <a:spcPct val="114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b="0" dirty="0">
                <a:latin typeface="Calibri"/>
                <a:cs typeface="Calibri"/>
              </a:rPr>
              <a:t>Used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cross-</a:t>
            </a:r>
            <a:r>
              <a:rPr b="0" dirty="0">
                <a:latin typeface="Calibri"/>
                <a:cs typeface="Calibri"/>
              </a:rPr>
              <a:t>validation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results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to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ensure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consistent performance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avoid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overfitting.</a:t>
            </a:r>
            <a:endParaRPr b="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665" algn="l"/>
              </a:tabLst>
            </a:pPr>
            <a:r>
              <a:rPr b="0" dirty="0">
                <a:latin typeface="Calibri"/>
                <a:cs typeface="Calibri"/>
              </a:rPr>
              <a:t>Selected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model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that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showed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strong</a:t>
            </a:r>
            <a:endParaRPr b="0" spc="-1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5"/>
              </a:spcBef>
            </a:pPr>
            <a:r>
              <a:rPr b="0" spc="-10" dirty="0">
                <a:latin typeface="Calibri"/>
                <a:cs typeface="Calibri"/>
              </a:rPr>
              <a:t>generalization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across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unseen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data.</a:t>
            </a:r>
            <a:endParaRPr b="0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/>
              <a:t>Final</a:t>
            </a:r>
            <a:r>
              <a:rPr spc="-20" dirty="0"/>
              <a:t> </a:t>
            </a:r>
            <a:r>
              <a:rPr spc="-10" dirty="0"/>
              <a:t>Validation:</a:t>
            </a:r>
            <a:endParaRPr spc="-10" dirty="0"/>
          </a:p>
          <a:p>
            <a:pPr marL="241300" marR="236855" indent="-228600">
              <a:lnSpc>
                <a:spcPct val="114000"/>
              </a:lnSpc>
              <a:buFont typeface="Arial MT"/>
              <a:buChar char="•"/>
              <a:tabLst>
                <a:tab pos="241300" algn="l"/>
              </a:tabLst>
            </a:pPr>
            <a:r>
              <a:rPr b="0" spc="-10" dirty="0">
                <a:latin typeface="Calibri"/>
                <a:cs typeface="Calibri"/>
              </a:rPr>
              <a:t>Evaluated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selected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model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test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set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to </a:t>
            </a:r>
            <a:r>
              <a:rPr b="0" dirty="0">
                <a:latin typeface="Calibri"/>
                <a:cs typeface="Calibri"/>
              </a:rPr>
              <a:t>confirm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real-</a:t>
            </a:r>
            <a:r>
              <a:rPr b="0" dirty="0">
                <a:latin typeface="Calibri"/>
                <a:cs typeface="Calibri"/>
              </a:rPr>
              <a:t>world</a:t>
            </a:r>
            <a:r>
              <a:rPr b="0" spc="-10" dirty="0">
                <a:latin typeface="Calibri"/>
                <a:cs typeface="Calibri"/>
              </a:rPr>
              <a:t> performance.</a:t>
            </a:r>
            <a:endParaRPr b="0" u="sng" spc="-10" dirty="0">
              <a:solidFill>
                <a:srgbClr val="944F71"/>
              </a:solidFill>
              <a:uFill>
                <a:solidFill>
                  <a:srgbClr val="944F71"/>
                </a:solidFill>
              </a:uFill>
              <a:latin typeface="Calibri"/>
              <a:cs typeface="Calibri"/>
              <a:hlinkClick r:id="rId1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Predictive</a:t>
            </a:r>
            <a:r>
              <a:rPr spc="-225" dirty="0"/>
              <a:t> </a:t>
            </a:r>
            <a:r>
              <a:rPr spc="-10" dirty="0"/>
              <a:t>Analysis</a:t>
            </a:r>
            <a:r>
              <a:rPr spc="-215" dirty="0"/>
              <a:t> </a:t>
            </a:r>
            <a:r>
              <a:rPr spc="-80" dirty="0"/>
              <a:t>(Classification)</a:t>
            </a:r>
            <a:endParaRPr spc="-80" dirty="0"/>
          </a:p>
        </p:txBody>
      </p:sp>
      <p:grpSp>
        <p:nvGrpSpPr>
          <p:cNvPr id="5" name="object 5"/>
          <p:cNvGrpSpPr/>
          <p:nvPr/>
        </p:nvGrpSpPr>
        <p:grpSpPr>
          <a:xfrm>
            <a:off x="6546850" y="5881789"/>
            <a:ext cx="4323715" cy="428625"/>
            <a:chOff x="6546850" y="5881789"/>
            <a:chExt cx="4323715" cy="428625"/>
          </a:xfrm>
        </p:grpSpPr>
        <p:sp>
          <p:nvSpPr>
            <p:cNvPr id="6" name="object 6"/>
            <p:cNvSpPr/>
            <p:nvPr/>
          </p:nvSpPr>
          <p:spPr>
            <a:xfrm>
              <a:off x="6553200" y="5888139"/>
              <a:ext cx="4311015" cy="415925"/>
            </a:xfrm>
            <a:custGeom>
              <a:avLst/>
              <a:gdLst/>
              <a:ahLst/>
              <a:cxnLst/>
              <a:rect l="l" t="t" r="r" b="b"/>
              <a:pathLst>
                <a:path w="4311015" h="415925">
                  <a:moveTo>
                    <a:pt x="4310761" y="0"/>
                  </a:moveTo>
                  <a:lnTo>
                    <a:pt x="0" y="0"/>
                  </a:lnTo>
                  <a:lnTo>
                    <a:pt x="0" y="415378"/>
                  </a:lnTo>
                  <a:lnTo>
                    <a:pt x="4310761" y="415378"/>
                  </a:lnTo>
                  <a:lnTo>
                    <a:pt x="431076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53200" y="5888139"/>
              <a:ext cx="4311015" cy="415925"/>
            </a:xfrm>
            <a:custGeom>
              <a:avLst/>
              <a:gdLst/>
              <a:ahLst/>
              <a:cxnLst/>
              <a:rect l="l" t="t" r="r" b="b"/>
              <a:pathLst>
                <a:path w="4311015" h="415925">
                  <a:moveTo>
                    <a:pt x="0" y="415378"/>
                  </a:moveTo>
                  <a:lnTo>
                    <a:pt x="4310761" y="415378"/>
                  </a:lnTo>
                  <a:lnTo>
                    <a:pt x="4310761" y="0"/>
                  </a:lnTo>
                  <a:lnTo>
                    <a:pt x="0" y="0"/>
                  </a:lnTo>
                  <a:lnTo>
                    <a:pt x="0" y="41537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559550" y="5865063"/>
            <a:ext cx="4298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26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Final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46850" y="5249164"/>
            <a:ext cx="4323715" cy="652145"/>
            <a:chOff x="6546850" y="5249164"/>
            <a:chExt cx="4323715" cy="652145"/>
          </a:xfrm>
        </p:grpSpPr>
        <p:sp>
          <p:nvSpPr>
            <p:cNvPr id="10" name="object 10"/>
            <p:cNvSpPr/>
            <p:nvPr/>
          </p:nvSpPr>
          <p:spPr>
            <a:xfrm>
              <a:off x="6553200" y="5255514"/>
              <a:ext cx="4311015" cy="639445"/>
            </a:xfrm>
            <a:custGeom>
              <a:avLst/>
              <a:gdLst/>
              <a:ahLst/>
              <a:cxnLst/>
              <a:rect l="l" t="t" r="r" b="b"/>
              <a:pathLst>
                <a:path w="4311015" h="639445">
                  <a:moveTo>
                    <a:pt x="4310760" y="0"/>
                  </a:moveTo>
                  <a:lnTo>
                    <a:pt x="0" y="0"/>
                  </a:lnTo>
                  <a:lnTo>
                    <a:pt x="0" y="415112"/>
                  </a:lnTo>
                  <a:lnTo>
                    <a:pt x="2075560" y="415112"/>
                  </a:lnTo>
                  <a:lnTo>
                    <a:pt x="2075560" y="479132"/>
                  </a:lnTo>
                  <a:lnTo>
                    <a:pt x="1995677" y="479132"/>
                  </a:lnTo>
                  <a:lnTo>
                    <a:pt x="2155317" y="638848"/>
                  </a:lnTo>
                  <a:lnTo>
                    <a:pt x="2315082" y="479132"/>
                  </a:lnTo>
                  <a:lnTo>
                    <a:pt x="2235200" y="479132"/>
                  </a:lnTo>
                  <a:lnTo>
                    <a:pt x="2235200" y="415112"/>
                  </a:lnTo>
                  <a:lnTo>
                    <a:pt x="4310760" y="415112"/>
                  </a:lnTo>
                  <a:lnTo>
                    <a:pt x="4310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553200" y="5255514"/>
              <a:ext cx="4311015" cy="639445"/>
            </a:xfrm>
            <a:custGeom>
              <a:avLst/>
              <a:gdLst/>
              <a:ahLst/>
              <a:cxnLst/>
              <a:rect l="l" t="t" r="r" b="b"/>
              <a:pathLst>
                <a:path w="4311015" h="639445">
                  <a:moveTo>
                    <a:pt x="4310760" y="415112"/>
                  </a:moveTo>
                  <a:lnTo>
                    <a:pt x="2235200" y="415112"/>
                  </a:lnTo>
                  <a:lnTo>
                    <a:pt x="2235200" y="479132"/>
                  </a:lnTo>
                  <a:lnTo>
                    <a:pt x="2315082" y="479132"/>
                  </a:lnTo>
                  <a:lnTo>
                    <a:pt x="2155317" y="638848"/>
                  </a:lnTo>
                  <a:lnTo>
                    <a:pt x="1995677" y="479132"/>
                  </a:lnTo>
                  <a:lnTo>
                    <a:pt x="2075560" y="479132"/>
                  </a:lnTo>
                  <a:lnTo>
                    <a:pt x="2075560" y="415112"/>
                  </a:lnTo>
                  <a:lnTo>
                    <a:pt x="0" y="415112"/>
                  </a:lnTo>
                  <a:lnTo>
                    <a:pt x="0" y="0"/>
                  </a:lnTo>
                  <a:lnTo>
                    <a:pt x="4310760" y="0"/>
                  </a:lnTo>
                  <a:lnTo>
                    <a:pt x="4310760" y="4151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861175" y="5232400"/>
            <a:ext cx="39960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2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 spc="-1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46850" y="4616577"/>
            <a:ext cx="4323715" cy="651510"/>
            <a:chOff x="6546850" y="4616577"/>
            <a:chExt cx="4323715" cy="651510"/>
          </a:xfrm>
        </p:grpSpPr>
        <p:sp>
          <p:nvSpPr>
            <p:cNvPr id="14" name="object 14"/>
            <p:cNvSpPr/>
            <p:nvPr/>
          </p:nvSpPr>
          <p:spPr>
            <a:xfrm>
              <a:off x="6553200" y="4622927"/>
              <a:ext cx="4311015" cy="638810"/>
            </a:xfrm>
            <a:custGeom>
              <a:avLst/>
              <a:gdLst/>
              <a:ahLst/>
              <a:cxnLst/>
              <a:rect l="l" t="t" r="r" b="b"/>
              <a:pathLst>
                <a:path w="4311015" h="638810">
                  <a:moveTo>
                    <a:pt x="4310760" y="0"/>
                  </a:moveTo>
                  <a:lnTo>
                    <a:pt x="0" y="0"/>
                  </a:lnTo>
                  <a:lnTo>
                    <a:pt x="0" y="415036"/>
                  </a:lnTo>
                  <a:lnTo>
                    <a:pt x="2075560" y="415036"/>
                  </a:lnTo>
                  <a:lnTo>
                    <a:pt x="2075560" y="479044"/>
                  </a:lnTo>
                  <a:lnTo>
                    <a:pt x="1995677" y="479044"/>
                  </a:lnTo>
                  <a:lnTo>
                    <a:pt x="2155317" y="638810"/>
                  </a:lnTo>
                  <a:lnTo>
                    <a:pt x="2315082" y="479044"/>
                  </a:lnTo>
                  <a:lnTo>
                    <a:pt x="2235200" y="479044"/>
                  </a:lnTo>
                  <a:lnTo>
                    <a:pt x="2235200" y="415036"/>
                  </a:lnTo>
                  <a:lnTo>
                    <a:pt x="4310760" y="415036"/>
                  </a:lnTo>
                  <a:lnTo>
                    <a:pt x="4310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53200" y="4622927"/>
              <a:ext cx="4311015" cy="638810"/>
            </a:xfrm>
            <a:custGeom>
              <a:avLst/>
              <a:gdLst/>
              <a:ahLst/>
              <a:cxnLst/>
              <a:rect l="l" t="t" r="r" b="b"/>
              <a:pathLst>
                <a:path w="4311015" h="638810">
                  <a:moveTo>
                    <a:pt x="4310760" y="415036"/>
                  </a:moveTo>
                  <a:lnTo>
                    <a:pt x="2235200" y="415036"/>
                  </a:lnTo>
                  <a:lnTo>
                    <a:pt x="2235200" y="479044"/>
                  </a:lnTo>
                  <a:lnTo>
                    <a:pt x="2315082" y="479044"/>
                  </a:lnTo>
                  <a:lnTo>
                    <a:pt x="2155317" y="638810"/>
                  </a:lnTo>
                  <a:lnTo>
                    <a:pt x="1995677" y="479044"/>
                  </a:lnTo>
                  <a:lnTo>
                    <a:pt x="2075560" y="479044"/>
                  </a:lnTo>
                  <a:lnTo>
                    <a:pt x="2075560" y="415036"/>
                  </a:lnTo>
                  <a:lnTo>
                    <a:pt x="0" y="415036"/>
                  </a:lnTo>
                  <a:lnTo>
                    <a:pt x="0" y="0"/>
                  </a:lnTo>
                  <a:lnTo>
                    <a:pt x="4310760" y="0"/>
                  </a:lnTo>
                  <a:lnTo>
                    <a:pt x="4310760" y="41503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472680" y="4599305"/>
            <a:ext cx="30105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Re-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evaluate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546850" y="3983863"/>
            <a:ext cx="4323715" cy="652145"/>
            <a:chOff x="6546850" y="3983863"/>
            <a:chExt cx="4323715" cy="652145"/>
          </a:xfrm>
        </p:grpSpPr>
        <p:sp>
          <p:nvSpPr>
            <p:cNvPr id="18" name="object 18"/>
            <p:cNvSpPr/>
            <p:nvPr/>
          </p:nvSpPr>
          <p:spPr>
            <a:xfrm>
              <a:off x="6553200" y="3990213"/>
              <a:ext cx="4311015" cy="639445"/>
            </a:xfrm>
            <a:custGeom>
              <a:avLst/>
              <a:gdLst/>
              <a:ahLst/>
              <a:cxnLst/>
              <a:rect l="l" t="t" r="r" b="b"/>
              <a:pathLst>
                <a:path w="4311015" h="639445">
                  <a:moveTo>
                    <a:pt x="4310760" y="0"/>
                  </a:moveTo>
                  <a:lnTo>
                    <a:pt x="0" y="0"/>
                  </a:lnTo>
                  <a:lnTo>
                    <a:pt x="0" y="415163"/>
                  </a:lnTo>
                  <a:lnTo>
                    <a:pt x="2075560" y="415163"/>
                  </a:lnTo>
                  <a:lnTo>
                    <a:pt x="2075560" y="479170"/>
                  </a:lnTo>
                  <a:lnTo>
                    <a:pt x="1995677" y="479170"/>
                  </a:lnTo>
                  <a:lnTo>
                    <a:pt x="2155317" y="638937"/>
                  </a:lnTo>
                  <a:lnTo>
                    <a:pt x="2315082" y="479170"/>
                  </a:lnTo>
                  <a:lnTo>
                    <a:pt x="2235200" y="479170"/>
                  </a:lnTo>
                  <a:lnTo>
                    <a:pt x="2235200" y="415163"/>
                  </a:lnTo>
                  <a:lnTo>
                    <a:pt x="4310760" y="415163"/>
                  </a:lnTo>
                  <a:lnTo>
                    <a:pt x="4310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53200" y="3990213"/>
              <a:ext cx="4311015" cy="639445"/>
            </a:xfrm>
            <a:custGeom>
              <a:avLst/>
              <a:gdLst/>
              <a:ahLst/>
              <a:cxnLst/>
              <a:rect l="l" t="t" r="r" b="b"/>
              <a:pathLst>
                <a:path w="4311015" h="639445">
                  <a:moveTo>
                    <a:pt x="4310760" y="415163"/>
                  </a:moveTo>
                  <a:lnTo>
                    <a:pt x="2235200" y="415163"/>
                  </a:lnTo>
                  <a:lnTo>
                    <a:pt x="2235200" y="479170"/>
                  </a:lnTo>
                  <a:lnTo>
                    <a:pt x="2315082" y="479170"/>
                  </a:lnTo>
                  <a:lnTo>
                    <a:pt x="2155317" y="638937"/>
                  </a:lnTo>
                  <a:lnTo>
                    <a:pt x="1995677" y="479170"/>
                  </a:lnTo>
                  <a:lnTo>
                    <a:pt x="2075560" y="479170"/>
                  </a:lnTo>
                  <a:lnTo>
                    <a:pt x="2075560" y="415163"/>
                  </a:lnTo>
                  <a:lnTo>
                    <a:pt x="0" y="415163"/>
                  </a:lnTo>
                  <a:lnTo>
                    <a:pt x="0" y="0"/>
                  </a:lnTo>
                  <a:lnTo>
                    <a:pt x="4310760" y="0"/>
                  </a:lnTo>
                  <a:lnTo>
                    <a:pt x="4310760" y="4151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759575" y="3966845"/>
            <a:ext cx="41738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2000" spc="-1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546850" y="3351276"/>
            <a:ext cx="4323715" cy="651510"/>
            <a:chOff x="6546850" y="3351276"/>
            <a:chExt cx="4323715" cy="651510"/>
          </a:xfrm>
        </p:grpSpPr>
        <p:sp>
          <p:nvSpPr>
            <p:cNvPr id="22" name="object 22"/>
            <p:cNvSpPr/>
            <p:nvPr/>
          </p:nvSpPr>
          <p:spPr>
            <a:xfrm>
              <a:off x="6553200" y="3357626"/>
              <a:ext cx="4311015" cy="638810"/>
            </a:xfrm>
            <a:custGeom>
              <a:avLst/>
              <a:gdLst/>
              <a:ahLst/>
              <a:cxnLst/>
              <a:rect l="l" t="t" r="r" b="b"/>
              <a:pathLst>
                <a:path w="4311015" h="638810">
                  <a:moveTo>
                    <a:pt x="4310760" y="0"/>
                  </a:moveTo>
                  <a:lnTo>
                    <a:pt x="0" y="0"/>
                  </a:lnTo>
                  <a:lnTo>
                    <a:pt x="0" y="415163"/>
                  </a:lnTo>
                  <a:lnTo>
                    <a:pt x="2075560" y="415163"/>
                  </a:lnTo>
                  <a:lnTo>
                    <a:pt x="2075560" y="479171"/>
                  </a:lnTo>
                  <a:lnTo>
                    <a:pt x="1995677" y="479171"/>
                  </a:lnTo>
                  <a:lnTo>
                    <a:pt x="2155317" y="638810"/>
                  </a:lnTo>
                  <a:lnTo>
                    <a:pt x="2315082" y="479171"/>
                  </a:lnTo>
                  <a:lnTo>
                    <a:pt x="2235200" y="479171"/>
                  </a:lnTo>
                  <a:lnTo>
                    <a:pt x="2235200" y="415163"/>
                  </a:lnTo>
                  <a:lnTo>
                    <a:pt x="4310760" y="415163"/>
                  </a:lnTo>
                  <a:lnTo>
                    <a:pt x="4310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553200" y="3357626"/>
              <a:ext cx="4311015" cy="638810"/>
            </a:xfrm>
            <a:custGeom>
              <a:avLst/>
              <a:gdLst/>
              <a:ahLst/>
              <a:cxnLst/>
              <a:rect l="l" t="t" r="r" b="b"/>
              <a:pathLst>
                <a:path w="4311015" h="638810">
                  <a:moveTo>
                    <a:pt x="4310760" y="415163"/>
                  </a:moveTo>
                  <a:lnTo>
                    <a:pt x="2235200" y="415163"/>
                  </a:lnTo>
                  <a:lnTo>
                    <a:pt x="2235200" y="479171"/>
                  </a:lnTo>
                  <a:lnTo>
                    <a:pt x="2315082" y="479171"/>
                  </a:lnTo>
                  <a:lnTo>
                    <a:pt x="2155317" y="638810"/>
                  </a:lnTo>
                  <a:lnTo>
                    <a:pt x="1995677" y="479171"/>
                  </a:lnTo>
                  <a:lnTo>
                    <a:pt x="2075560" y="479171"/>
                  </a:lnTo>
                  <a:lnTo>
                    <a:pt x="2075560" y="415163"/>
                  </a:lnTo>
                  <a:lnTo>
                    <a:pt x="0" y="415163"/>
                  </a:lnTo>
                  <a:lnTo>
                    <a:pt x="0" y="0"/>
                  </a:lnTo>
                  <a:lnTo>
                    <a:pt x="4310760" y="0"/>
                  </a:lnTo>
                  <a:lnTo>
                    <a:pt x="4310760" y="4151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758940" y="3333750"/>
            <a:ext cx="34340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Hyperparameter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46850" y="2718689"/>
            <a:ext cx="4323715" cy="651510"/>
            <a:chOff x="6546850" y="2718689"/>
            <a:chExt cx="4323715" cy="651510"/>
          </a:xfrm>
        </p:grpSpPr>
        <p:sp>
          <p:nvSpPr>
            <p:cNvPr id="26" name="object 26"/>
            <p:cNvSpPr/>
            <p:nvPr/>
          </p:nvSpPr>
          <p:spPr>
            <a:xfrm>
              <a:off x="6553200" y="2725039"/>
              <a:ext cx="4311015" cy="638810"/>
            </a:xfrm>
            <a:custGeom>
              <a:avLst/>
              <a:gdLst/>
              <a:ahLst/>
              <a:cxnLst/>
              <a:rect l="l" t="t" r="r" b="b"/>
              <a:pathLst>
                <a:path w="4311015" h="638810">
                  <a:moveTo>
                    <a:pt x="4310760" y="0"/>
                  </a:moveTo>
                  <a:lnTo>
                    <a:pt x="0" y="0"/>
                  </a:lnTo>
                  <a:lnTo>
                    <a:pt x="0" y="415036"/>
                  </a:lnTo>
                  <a:lnTo>
                    <a:pt x="2075560" y="415036"/>
                  </a:lnTo>
                  <a:lnTo>
                    <a:pt x="2075560" y="479044"/>
                  </a:lnTo>
                  <a:lnTo>
                    <a:pt x="1995677" y="479044"/>
                  </a:lnTo>
                  <a:lnTo>
                    <a:pt x="2155317" y="638810"/>
                  </a:lnTo>
                  <a:lnTo>
                    <a:pt x="2315082" y="479044"/>
                  </a:lnTo>
                  <a:lnTo>
                    <a:pt x="2235200" y="479044"/>
                  </a:lnTo>
                  <a:lnTo>
                    <a:pt x="2235200" y="415036"/>
                  </a:lnTo>
                  <a:lnTo>
                    <a:pt x="4310760" y="415036"/>
                  </a:lnTo>
                  <a:lnTo>
                    <a:pt x="4310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553200" y="2725039"/>
              <a:ext cx="4311015" cy="638810"/>
            </a:xfrm>
            <a:custGeom>
              <a:avLst/>
              <a:gdLst/>
              <a:ahLst/>
              <a:cxnLst/>
              <a:rect l="l" t="t" r="r" b="b"/>
              <a:pathLst>
                <a:path w="4311015" h="638810">
                  <a:moveTo>
                    <a:pt x="4310760" y="415036"/>
                  </a:moveTo>
                  <a:lnTo>
                    <a:pt x="2235200" y="415036"/>
                  </a:lnTo>
                  <a:lnTo>
                    <a:pt x="2235200" y="479044"/>
                  </a:lnTo>
                  <a:lnTo>
                    <a:pt x="2315082" y="479044"/>
                  </a:lnTo>
                  <a:lnTo>
                    <a:pt x="2155317" y="638810"/>
                  </a:lnTo>
                  <a:lnTo>
                    <a:pt x="1995677" y="479044"/>
                  </a:lnTo>
                  <a:lnTo>
                    <a:pt x="2075560" y="479044"/>
                  </a:lnTo>
                  <a:lnTo>
                    <a:pt x="2075560" y="415036"/>
                  </a:lnTo>
                  <a:lnTo>
                    <a:pt x="0" y="415036"/>
                  </a:lnTo>
                  <a:lnTo>
                    <a:pt x="0" y="0"/>
                  </a:lnTo>
                  <a:lnTo>
                    <a:pt x="4310760" y="0"/>
                  </a:lnTo>
                  <a:lnTo>
                    <a:pt x="4310760" y="41503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617460" y="2701290"/>
            <a:ext cx="28308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46850" y="2085975"/>
            <a:ext cx="4323715" cy="652145"/>
            <a:chOff x="6546850" y="2085975"/>
            <a:chExt cx="4323715" cy="652145"/>
          </a:xfrm>
        </p:grpSpPr>
        <p:sp>
          <p:nvSpPr>
            <p:cNvPr id="30" name="object 30"/>
            <p:cNvSpPr/>
            <p:nvPr/>
          </p:nvSpPr>
          <p:spPr>
            <a:xfrm>
              <a:off x="6553200" y="2092325"/>
              <a:ext cx="4311015" cy="639445"/>
            </a:xfrm>
            <a:custGeom>
              <a:avLst/>
              <a:gdLst/>
              <a:ahLst/>
              <a:cxnLst/>
              <a:rect l="l" t="t" r="r" b="b"/>
              <a:pathLst>
                <a:path w="4311015" h="639444">
                  <a:moveTo>
                    <a:pt x="4310760" y="0"/>
                  </a:moveTo>
                  <a:lnTo>
                    <a:pt x="0" y="0"/>
                  </a:lnTo>
                  <a:lnTo>
                    <a:pt x="0" y="415163"/>
                  </a:lnTo>
                  <a:lnTo>
                    <a:pt x="2075560" y="415163"/>
                  </a:lnTo>
                  <a:lnTo>
                    <a:pt x="2075560" y="479171"/>
                  </a:lnTo>
                  <a:lnTo>
                    <a:pt x="1995677" y="479171"/>
                  </a:lnTo>
                  <a:lnTo>
                    <a:pt x="2155317" y="638937"/>
                  </a:lnTo>
                  <a:lnTo>
                    <a:pt x="2315082" y="479171"/>
                  </a:lnTo>
                  <a:lnTo>
                    <a:pt x="2235200" y="479171"/>
                  </a:lnTo>
                  <a:lnTo>
                    <a:pt x="2235200" y="415163"/>
                  </a:lnTo>
                  <a:lnTo>
                    <a:pt x="4310760" y="415163"/>
                  </a:lnTo>
                  <a:lnTo>
                    <a:pt x="4310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53200" y="2092325"/>
              <a:ext cx="4311015" cy="639445"/>
            </a:xfrm>
            <a:custGeom>
              <a:avLst/>
              <a:gdLst/>
              <a:ahLst/>
              <a:cxnLst/>
              <a:rect l="l" t="t" r="r" b="b"/>
              <a:pathLst>
                <a:path w="4311015" h="639444">
                  <a:moveTo>
                    <a:pt x="4310760" y="415163"/>
                  </a:moveTo>
                  <a:lnTo>
                    <a:pt x="2235200" y="415163"/>
                  </a:lnTo>
                  <a:lnTo>
                    <a:pt x="2235200" y="479171"/>
                  </a:lnTo>
                  <a:lnTo>
                    <a:pt x="2315082" y="479171"/>
                  </a:lnTo>
                  <a:lnTo>
                    <a:pt x="2155317" y="638937"/>
                  </a:lnTo>
                  <a:lnTo>
                    <a:pt x="1995677" y="479171"/>
                  </a:lnTo>
                  <a:lnTo>
                    <a:pt x="2075560" y="479171"/>
                  </a:lnTo>
                  <a:lnTo>
                    <a:pt x="2075560" y="415163"/>
                  </a:lnTo>
                  <a:lnTo>
                    <a:pt x="0" y="415163"/>
                  </a:lnTo>
                  <a:lnTo>
                    <a:pt x="0" y="0"/>
                  </a:lnTo>
                  <a:lnTo>
                    <a:pt x="4310760" y="0"/>
                  </a:lnTo>
                  <a:lnTo>
                    <a:pt x="4310760" y="4151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813550" y="2068195"/>
            <a:ext cx="40506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546850" y="1453388"/>
            <a:ext cx="4323715" cy="651510"/>
            <a:chOff x="6546850" y="1453388"/>
            <a:chExt cx="4323715" cy="651510"/>
          </a:xfrm>
        </p:grpSpPr>
        <p:sp>
          <p:nvSpPr>
            <p:cNvPr id="34" name="object 34"/>
            <p:cNvSpPr/>
            <p:nvPr/>
          </p:nvSpPr>
          <p:spPr>
            <a:xfrm>
              <a:off x="6553200" y="1459738"/>
              <a:ext cx="4311015" cy="638810"/>
            </a:xfrm>
            <a:custGeom>
              <a:avLst/>
              <a:gdLst/>
              <a:ahLst/>
              <a:cxnLst/>
              <a:rect l="l" t="t" r="r" b="b"/>
              <a:pathLst>
                <a:path w="4311015" h="638810">
                  <a:moveTo>
                    <a:pt x="4310760" y="0"/>
                  </a:moveTo>
                  <a:lnTo>
                    <a:pt x="0" y="0"/>
                  </a:lnTo>
                  <a:lnTo>
                    <a:pt x="0" y="415163"/>
                  </a:lnTo>
                  <a:lnTo>
                    <a:pt x="2075560" y="415163"/>
                  </a:lnTo>
                  <a:lnTo>
                    <a:pt x="2075560" y="479171"/>
                  </a:lnTo>
                  <a:lnTo>
                    <a:pt x="1995677" y="479171"/>
                  </a:lnTo>
                  <a:lnTo>
                    <a:pt x="2155317" y="638810"/>
                  </a:lnTo>
                  <a:lnTo>
                    <a:pt x="2315082" y="479171"/>
                  </a:lnTo>
                  <a:lnTo>
                    <a:pt x="2235200" y="479171"/>
                  </a:lnTo>
                  <a:lnTo>
                    <a:pt x="2235200" y="415163"/>
                  </a:lnTo>
                  <a:lnTo>
                    <a:pt x="4310760" y="415163"/>
                  </a:lnTo>
                  <a:lnTo>
                    <a:pt x="4310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553200" y="1459738"/>
              <a:ext cx="4311015" cy="638810"/>
            </a:xfrm>
            <a:custGeom>
              <a:avLst/>
              <a:gdLst/>
              <a:ahLst/>
              <a:cxnLst/>
              <a:rect l="l" t="t" r="r" b="b"/>
              <a:pathLst>
                <a:path w="4311015" h="638810">
                  <a:moveTo>
                    <a:pt x="4310760" y="415163"/>
                  </a:moveTo>
                  <a:lnTo>
                    <a:pt x="2235200" y="415163"/>
                  </a:lnTo>
                  <a:lnTo>
                    <a:pt x="2235200" y="479171"/>
                  </a:lnTo>
                  <a:lnTo>
                    <a:pt x="2315082" y="479171"/>
                  </a:lnTo>
                  <a:lnTo>
                    <a:pt x="2155317" y="638810"/>
                  </a:lnTo>
                  <a:lnTo>
                    <a:pt x="1995677" y="479171"/>
                  </a:lnTo>
                  <a:lnTo>
                    <a:pt x="2075560" y="479171"/>
                  </a:lnTo>
                  <a:lnTo>
                    <a:pt x="2075560" y="415163"/>
                  </a:lnTo>
                  <a:lnTo>
                    <a:pt x="0" y="415163"/>
                  </a:lnTo>
                  <a:lnTo>
                    <a:pt x="0" y="0"/>
                  </a:lnTo>
                  <a:lnTo>
                    <a:pt x="4310760" y="0"/>
                  </a:lnTo>
                  <a:lnTo>
                    <a:pt x="4310760" y="4151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647940" y="1435735"/>
            <a:ext cx="26168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Preparation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Results</a:t>
            </a:r>
            <a:endParaRPr spc="-70" dirty="0"/>
          </a:p>
        </p:txBody>
      </p:sp>
      <p:grpSp>
        <p:nvGrpSpPr>
          <p:cNvPr id="3" name="object 3"/>
          <p:cNvGrpSpPr/>
          <p:nvPr/>
        </p:nvGrpSpPr>
        <p:grpSpPr>
          <a:xfrm>
            <a:off x="533399" y="1371600"/>
            <a:ext cx="10528300" cy="636270"/>
            <a:chOff x="562609" y="1471930"/>
            <a:chExt cx="10528300" cy="636270"/>
          </a:xfrm>
        </p:grpSpPr>
        <p:sp>
          <p:nvSpPr>
            <p:cNvPr id="4" name="object 4"/>
            <p:cNvSpPr/>
            <p:nvPr/>
          </p:nvSpPr>
          <p:spPr>
            <a:xfrm>
              <a:off x="568959" y="1478280"/>
              <a:ext cx="10515600" cy="623570"/>
            </a:xfrm>
            <a:custGeom>
              <a:avLst/>
              <a:gdLst/>
              <a:ahLst/>
              <a:cxnLst/>
              <a:rect l="l" t="t" r="r" b="b"/>
              <a:pathLst>
                <a:path w="10515600" h="623569">
                  <a:moveTo>
                    <a:pt x="10411714" y="0"/>
                  </a:moveTo>
                  <a:lnTo>
                    <a:pt x="103936" y="0"/>
                  </a:lnTo>
                  <a:lnTo>
                    <a:pt x="63479" y="8159"/>
                  </a:lnTo>
                  <a:lnTo>
                    <a:pt x="30441" y="30416"/>
                  </a:lnTo>
                  <a:lnTo>
                    <a:pt x="8167" y="63436"/>
                  </a:lnTo>
                  <a:lnTo>
                    <a:pt x="0" y="103886"/>
                  </a:lnTo>
                  <a:lnTo>
                    <a:pt x="0" y="519684"/>
                  </a:lnTo>
                  <a:lnTo>
                    <a:pt x="8167" y="560133"/>
                  </a:lnTo>
                  <a:lnTo>
                    <a:pt x="30441" y="593153"/>
                  </a:lnTo>
                  <a:lnTo>
                    <a:pt x="63479" y="615410"/>
                  </a:lnTo>
                  <a:lnTo>
                    <a:pt x="103936" y="623570"/>
                  </a:lnTo>
                  <a:lnTo>
                    <a:pt x="10411714" y="623570"/>
                  </a:lnTo>
                  <a:lnTo>
                    <a:pt x="10452163" y="615410"/>
                  </a:lnTo>
                  <a:lnTo>
                    <a:pt x="10485183" y="593153"/>
                  </a:lnTo>
                  <a:lnTo>
                    <a:pt x="10507440" y="560133"/>
                  </a:lnTo>
                  <a:lnTo>
                    <a:pt x="10515600" y="519684"/>
                  </a:lnTo>
                  <a:lnTo>
                    <a:pt x="10515600" y="103886"/>
                  </a:lnTo>
                  <a:lnTo>
                    <a:pt x="10507440" y="63436"/>
                  </a:lnTo>
                  <a:lnTo>
                    <a:pt x="10485183" y="30416"/>
                  </a:lnTo>
                  <a:lnTo>
                    <a:pt x="10452163" y="8159"/>
                  </a:lnTo>
                  <a:lnTo>
                    <a:pt x="104117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8959" y="1478280"/>
              <a:ext cx="10515600" cy="623570"/>
            </a:xfrm>
            <a:custGeom>
              <a:avLst/>
              <a:gdLst/>
              <a:ahLst/>
              <a:cxnLst/>
              <a:rect l="l" t="t" r="r" b="b"/>
              <a:pathLst>
                <a:path w="10515600" h="623569">
                  <a:moveTo>
                    <a:pt x="0" y="103886"/>
                  </a:moveTo>
                  <a:lnTo>
                    <a:pt x="8167" y="63436"/>
                  </a:lnTo>
                  <a:lnTo>
                    <a:pt x="30441" y="30416"/>
                  </a:lnTo>
                  <a:lnTo>
                    <a:pt x="63479" y="8159"/>
                  </a:lnTo>
                  <a:lnTo>
                    <a:pt x="103936" y="0"/>
                  </a:lnTo>
                  <a:lnTo>
                    <a:pt x="10411714" y="0"/>
                  </a:lnTo>
                  <a:lnTo>
                    <a:pt x="10452163" y="8159"/>
                  </a:lnTo>
                  <a:lnTo>
                    <a:pt x="10485183" y="30416"/>
                  </a:lnTo>
                  <a:lnTo>
                    <a:pt x="10507440" y="63436"/>
                  </a:lnTo>
                  <a:lnTo>
                    <a:pt x="10515600" y="103886"/>
                  </a:lnTo>
                  <a:lnTo>
                    <a:pt x="10515600" y="519684"/>
                  </a:lnTo>
                  <a:lnTo>
                    <a:pt x="10507440" y="560133"/>
                  </a:lnTo>
                  <a:lnTo>
                    <a:pt x="10485183" y="593153"/>
                  </a:lnTo>
                  <a:lnTo>
                    <a:pt x="10452163" y="615410"/>
                  </a:lnTo>
                  <a:lnTo>
                    <a:pt x="10411714" y="623570"/>
                  </a:lnTo>
                  <a:lnTo>
                    <a:pt x="103936" y="623570"/>
                  </a:lnTo>
                  <a:lnTo>
                    <a:pt x="63479" y="615410"/>
                  </a:lnTo>
                  <a:lnTo>
                    <a:pt x="30441" y="593153"/>
                  </a:lnTo>
                  <a:lnTo>
                    <a:pt x="8167" y="560133"/>
                  </a:lnTo>
                  <a:lnTo>
                    <a:pt x="0" y="519684"/>
                  </a:lnTo>
                  <a:lnTo>
                    <a:pt x="0" y="103886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85901" y="1219441"/>
            <a:ext cx="10170160" cy="480822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Exploratory</a:t>
            </a:r>
            <a:r>
              <a:rPr sz="26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26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(EDA)</a:t>
            </a:r>
            <a:r>
              <a:rPr sz="26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444500" indent="-227965">
              <a:lnSpc>
                <a:spcPct val="100000"/>
              </a:lnSpc>
              <a:spcBef>
                <a:spcPts val="1120"/>
              </a:spcBef>
              <a:buFont typeface="Calibri"/>
              <a:buChar char="•"/>
              <a:tabLst>
                <a:tab pos="444500" algn="l"/>
              </a:tabLst>
            </a:pPr>
            <a:r>
              <a:rPr sz="2000" b="1" dirty="0">
                <a:latin typeface="Calibri"/>
                <a:cs typeface="Calibri"/>
              </a:rPr>
              <a:t>Launch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Site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Insights: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spc="-10" dirty="0">
                <a:latin typeface="Calibri"/>
                <a:cs typeface="Calibri"/>
              </a:rPr>
              <a:t>Visualized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SpaceX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Folium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maps.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Identified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geographic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distribution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clusters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sites.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85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Explored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rates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revealing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probabilities.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Analyzed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distances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nearby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coastlines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potential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impacts.</a:t>
            </a:r>
            <a:endParaRPr sz="2000">
              <a:latin typeface="Calibri"/>
              <a:cs typeface="Calibri"/>
            </a:endParaRPr>
          </a:p>
          <a:p>
            <a:pPr marL="444500" indent="-227965">
              <a:lnSpc>
                <a:spcPct val="100000"/>
              </a:lnSpc>
              <a:spcBef>
                <a:spcPts val="290"/>
              </a:spcBef>
              <a:buFont typeface="Calibri"/>
              <a:buChar char="•"/>
              <a:tabLst>
                <a:tab pos="444500" algn="l"/>
              </a:tabLst>
            </a:pPr>
            <a:r>
              <a:rPr sz="2000" b="1" dirty="0">
                <a:latin typeface="Calibri"/>
                <a:cs typeface="Calibri"/>
              </a:rPr>
              <a:t>Payload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Booster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Analysis: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75"/>
              </a:spcBef>
              <a:buChar char="•"/>
              <a:tabLst>
                <a:tab pos="673100" algn="l"/>
              </a:tabLst>
            </a:pPr>
            <a:r>
              <a:rPr sz="2000" spc="-10" dirty="0">
                <a:latin typeface="Calibri"/>
                <a:cs typeface="Calibri"/>
              </a:rPr>
              <a:t>Examined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payload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distributions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relation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spc="-20" dirty="0">
                <a:latin typeface="Calibri"/>
                <a:cs typeface="Calibri"/>
              </a:rPr>
              <a:t>Investigated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booster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version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categories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influence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85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scatter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plots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visualize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payload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vs.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booster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performance.</a:t>
            </a:r>
            <a:endParaRPr sz="2000">
              <a:latin typeface="Calibri"/>
              <a:cs typeface="Calibri"/>
            </a:endParaRPr>
          </a:p>
          <a:p>
            <a:pPr marL="444500" indent="-227965">
              <a:lnSpc>
                <a:spcPct val="100000"/>
              </a:lnSpc>
              <a:spcBef>
                <a:spcPts val="290"/>
              </a:spcBef>
              <a:buFont typeface="Calibri"/>
              <a:buChar char="•"/>
              <a:tabLst>
                <a:tab pos="444500" algn="l"/>
              </a:tabLst>
            </a:pPr>
            <a:r>
              <a:rPr sz="2000" b="1" spc="-25" dirty="0">
                <a:latin typeface="Calibri"/>
                <a:cs typeface="Calibri"/>
              </a:rPr>
              <a:t>Temporal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Trends: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Analyzed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trends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over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Identified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patterns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anomalies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outcomes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across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different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periods.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Results</a:t>
            </a:r>
            <a:endParaRPr spc="-70" dirty="0"/>
          </a:p>
        </p:txBody>
      </p:sp>
      <p:grpSp>
        <p:nvGrpSpPr>
          <p:cNvPr id="3" name="object 3"/>
          <p:cNvGrpSpPr/>
          <p:nvPr/>
        </p:nvGrpSpPr>
        <p:grpSpPr>
          <a:xfrm>
            <a:off x="562609" y="1335150"/>
            <a:ext cx="10528300" cy="636905"/>
            <a:chOff x="562609" y="1525650"/>
            <a:chExt cx="10528300" cy="636905"/>
          </a:xfrm>
        </p:grpSpPr>
        <p:sp>
          <p:nvSpPr>
            <p:cNvPr id="4" name="object 4"/>
            <p:cNvSpPr/>
            <p:nvPr/>
          </p:nvSpPr>
          <p:spPr>
            <a:xfrm>
              <a:off x="568959" y="1532000"/>
              <a:ext cx="10515600" cy="624205"/>
            </a:xfrm>
            <a:custGeom>
              <a:avLst/>
              <a:gdLst/>
              <a:ahLst/>
              <a:cxnLst/>
              <a:rect l="l" t="t" r="r" b="b"/>
              <a:pathLst>
                <a:path w="10515600" h="624205">
                  <a:moveTo>
                    <a:pt x="10411714" y="0"/>
                  </a:moveTo>
                  <a:lnTo>
                    <a:pt x="103936" y="0"/>
                  </a:lnTo>
                  <a:lnTo>
                    <a:pt x="63479" y="8179"/>
                  </a:lnTo>
                  <a:lnTo>
                    <a:pt x="30441" y="30480"/>
                  </a:lnTo>
                  <a:lnTo>
                    <a:pt x="8167" y="63543"/>
                  </a:lnTo>
                  <a:lnTo>
                    <a:pt x="0" y="104012"/>
                  </a:lnTo>
                  <a:lnTo>
                    <a:pt x="0" y="519684"/>
                  </a:lnTo>
                  <a:lnTo>
                    <a:pt x="8167" y="560153"/>
                  </a:lnTo>
                  <a:lnTo>
                    <a:pt x="30441" y="593216"/>
                  </a:lnTo>
                  <a:lnTo>
                    <a:pt x="63479" y="615517"/>
                  </a:lnTo>
                  <a:lnTo>
                    <a:pt x="103936" y="623697"/>
                  </a:lnTo>
                  <a:lnTo>
                    <a:pt x="10411714" y="623697"/>
                  </a:lnTo>
                  <a:lnTo>
                    <a:pt x="10452163" y="615517"/>
                  </a:lnTo>
                  <a:lnTo>
                    <a:pt x="10485183" y="593216"/>
                  </a:lnTo>
                  <a:lnTo>
                    <a:pt x="10507440" y="560153"/>
                  </a:lnTo>
                  <a:lnTo>
                    <a:pt x="10515600" y="519684"/>
                  </a:lnTo>
                  <a:lnTo>
                    <a:pt x="10515600" y="104012"/>
                  </a:lnTo>
                  <a:lnTo>
                    <a:pt x="10507440" y="63543"/>
                  </a:lnTo>
                  <a:lnTo>
                    <a:pt x="10485183" y="30480"/>
                  </a:lnTo>
                  <a:lnTo>
                    <a:pt x="10452163" y="8179"/>
                  </a:lnTo>
                  <a:lnTo>
                    <a:pt x="104117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8959" y="1532000"/>
              <a:ext cx="10515600" cy="624205"/>
            </a:xfrm>
            <a:custGeom>
              <a:avLst/>
              <a:gdLst/>
              <a:ahLst/>
              <a:cxnLst/>
              <a:rect l="l" t="t" r="r" b="b"/>
              <a:pathLst>
                <a:path w="10515600" h="624205">
                  <a:moveTo>
                    <a:pt x="0" y="104012"/>
                  </a:moveTo>
                  <a:lnTo>
                    <a:pt x="8167" y="63543"/>
                  </a:lnTo>
                  <a:lnTo>
                    <a:pt x="30441" y="30480"/>
                  </a:lnTo>
                  <a:lnTo>
                    <a:pt x="63479" y="8179"/>
                  </a:lnTo>
                  <a:lnTo>
                    <a:pt x="103936" y="0"/>
                  </a:lnTo>
                  <a:lnTo>
                    <a:pt x="10411714" y="0"/>
                  </a:lnTo>
                  <a:lnTo>
                    <a:pt x="10452163" y="8179"/>
                  </a:lnTo>
                  <a:lnTo>
                    <a:pt x="10485183" y="30480"/>
                  </a:lnTo>
                  <a:lnTo>
                    <a:pt x="10507440" y="63543"/>
                  </a:lnTo>
                  <a:lnTo>
                    <a:pt x="10515600" y="104012"/>
                  </a:lnTo>
                  <a:lnTo>
                    <a:pt x="10515600" y="519684"/>
                  </a:lnTo>
                  <a:lnTo>
                    <a:pt x="10507440" y="560153"/>
                  </a:lnTo>
                  <a:lnTo>
                    <a:pt x="10485183" y="593216"/>
                  </a:lnTo>
                  <a:lnTo>
                    <a:pt x="10452163" y="615517"/>
                  </a:lnTo>
                  <a:lnTo>
                    <a:pt x="10411714" y="623697"/>
                  </a:lnTo>
                  <a:lnTo>
                    <a:pt x="103936" y="623697"/>
                  </a:lnTo>
                  <a:lnTo>
                    <a:pt x="63479" y="615517"/>
                  </a:lnTo>
                  <a:lnTo>
                    <a:pt x="30441" y="593216"/>
                  </a:lnTo>
                  <a:lnTo>
                    <a:pt x="8167" y="560153"/>
                  </a:lnTo>
                  <a:lnTo>
                    <a:pt x="0" y="519684"/>
                  </a:lnTo>
                  <a:lnTo>
                    <a:pt x="0" y="1040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85901" y="1219480"/>
            <a:ext cx="9862820" cy="4745355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Predictive</a:t>
            </a:r>
            <a:r>
              <a:rPr sz="2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2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444500" indent="-227965">
              <a:lnSpc>
                <a:spcPct val="100000"/>
              </a:lnSpc>
              <a:spcBef>
                <a:spcPts val="1120"/>
              </a:spcBef>
              <a:buFont typeface="Calibri"/>
              <a:buChar char="•"/>
              <a:tabLst>
                <a:tab pos="444500" algn="l"/>
              </a:tabLst>
            </a:pPr>
            <a:r>
              <a:rPr sz="2000" b="1" dirty="0">
                <a:latin typeface="Calibri"/>
                <a:cs typeface="Calibri"/>
              </a:rPr>
              <a:t>Model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Development:</a:t>
            </a:r>
            <a:endParaRPr sz="2000">
              <a:latin typeface="Calibri"/>
              <a:cs typeface="Calibri"/>
            </a:endParaRPr>
          </a:p>
          <a:p>
            <a:pPr marL="673100" marR="5080" lvl="1" indent="-227330">
              <a:lnSpc>
                <a:spcPts val="2200"/>
              </a:lnSpc>
              <a:spcBef>
                <a:spcPts val="530"/>
              </a:spcBef>
              <a:buChar char="•"/>
              <a:tabLst>
                <a:tab pos="674370" algn="l"/>
              </a:tabLst>
            </a:pPr>
            <a:r>
              <a:rPr sz="2000" dirty="0">
                <a:latin typeface="Calibri"/>
                <a:cs typeface="Calibri"/>
              </a:rPr>
              <a:t>Built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multiple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classification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(Logistic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Regression,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Decision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Tree,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Random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Forest)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to </a:t>
            </a:r>
            <a:r>
              <a:rPr sz="2000" spc="-25" dirty="0">
                <a:latin typeface="Calibri"/>
                <a:cs typeface="Calibri"/>
              </a:rPr>
              <a:t>	</a:t>
            </a:r>
            <a:r>
              <a:rPr sz="2000" dirty="0">
                <a:latin typeface="Calibri"/>
                <a:cs typeface="Calibri"/>
              </a:rPr>
              <a:t>predict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45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Used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splits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validate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performance.</a:t>
            </a:r>
            <a:endParaRPr sz="2000">
              <a:latin typeface="Calibri"/>
              <a:cs typeface="Calibri"/>
            </a:endParaRPr>
          </a:p>
          <a:p>
            <a:pPr marL="444500" indent="-227965">
              <a:lnSpc>
                <a:spcPct val="100000"/>
              </a:lnSpc>
              <a:spcBef>
                <a:spcPts val="285"/>
              </a:spcBef>
              <a:buFont typeface="Calibri"/>
              <a:buChar char="•"/>
              <a:tabLst>
                <a:tab pos="444500" algn="l"/>
              </a:tabLst>
            </a:pPr>
            <a:r>
              <a:rPr sz="2000" b="1" spc="-10" dirty="0">
                <a:latin typeface="Calibri"/>
                <a:cs typeface="Calibri"/>
              </a:rPr>
              <a:t>Evaluation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Metrics: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spc="-10" dirty="0">
                <a:latin typeface="Calibri"/>
                <a:cs typeface="Calibri"/>
              </a:rPr>
              <a:t>Assessed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accuracy,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precision,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recall,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F1-score,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confusion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matrices.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Applied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cross-</a:t>
            </a:r>
            <a:r>
              <a:rPr sz="2000" dirty="0">
                <a:latin typeface="Calibri"/>
                <a:cs typeface="Calibri"/>
              </a:rPr>
              <a:t>validation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ensure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robustness.</a:t>
            </a:r>
            <a:endParaRPr sz="2000">
              <a:latin typeface="Calibri"/>
              <a:cs typeface="Calibri"/>
            </a:endParaRPr>
          </a:p>
          <a:p>
            <a:pPr marL="444500" indent="-227965">
              <a:lnSpc>
                <a:spcPct val="100000"/>
              </a:lnSpc>
              <a:spcBef>
                <a:spcPts val="290"/>
              </a:spcBef>
              <a:buFont typeface="Calibri"/>
              <a:buChar char="•"/>
              <a:tabLst>
                <a:tab pos="444500" algn="l"/>
              </a:tabLst>
            </a:pPr>
            <a:r>
              <a:rPr sz="2000" b="1" dirty="0">
                <a:latin typeface="Calibri"/>
                <a:cs typeface="Calibri"/>
              </a:rPr>
              <a:t>Model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Improvement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&amp;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Best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Model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Selection: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75"/>
              </a:spcBef>
              <a:buChar char="•"/>
              <a:tabLst>
                <a:tab pos="673100" algn="l"/>
              </a:tabLst>
            </a:pPr>
            <a:r>
              <a:rPr sz="2000" spc="-10" dirty="0">
                <a:latin typeface="Calibri"/>
                <a:cs typeface="Calibri"/>
              </a:rPr>
              <a:t>Performed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hyperparameter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tuning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(Grid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Search/Randomized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Search)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optimize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models.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85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Applied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feature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engineering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selection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enhance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predictive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power.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dirty="0">
                <a:latin typeface="Calibri"/>
                <a:cs typeface="Calibri"/>
              </a:rPr>
              <a:t>Selected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predictive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accuracy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balanced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metrics.</a:t>
            </a:r>
            <a:endParaRPr sz="2000">
              <a:latin typeface="Calibri"/>
              <a:cs typeface="Calibri"/>
            </a:endParaRPr>
          </a:p>
          <a:p>
            <a:pPr marL="673100" lvl="1" indent="-227330">
              <a:lnSpc>
                <a:spcPct val="100000"/>
              </a:lnSpc>
              <a:spcBef>
                <a:spcPts val="290"/>
              </a:spcBef>
              <a:buChar char="•"/>
              <a:tabLst>
                <a:tab pos="673100" algn="l"/>
              </a:tabLst>
            </a:pPr>
            <a:r>
              <a:rPr sz="2000" spc="-20" dirty="0">
                <a:latin typeface="Calibri"/>
                <a:cs typeface="Calibri"/>
              </a:rPr>
              <a:t>Validated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confirm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generalization.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238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2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0305" y="1681833"/>
            <a:ext cx="2755265" cy="328549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39395" algn="l"/>
              </a:tabLst>
            </a:pPr>
            <a:r>
              <a:rPr sz="2400" spc="-6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Executive</a:t>
            </a:r>
            <a:r>
              <a:rPr sz="24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Summary</a:t>
            </a:r>
            <a:endParaRPr sz="2400">
              <a:latin typeface="Tahoma" panose="020B0604030504040204"/>
              <a:cs typeface="Tahoma" panose="020B0604030504040204"/>
            </a:endParaRPr>
          </a:p>
          <a:p>
            <a:pPr marL="240030" indent="-22733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39395" algn="l"/>
              </a:tabLst>
            </a:pPr>
            <a:r>
              <a:rPr sz="24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Introduction</a:t>
            </a:r>
            <a:endParaRPr sz="2400">
              <a:latin typeface="Tahoma" panose="020B0604030504040204"/>
              <a:cs typeface="Tahoma" panose="020B0604030504040204"/>
            </a:endParaRPr>
          </a:p>
          <a:p>
            <a:pPr marL="240030" indent="-22733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39395" algn="l"/>
              </a:tabLst>
            </a:pPr>
            <a:r>
              <a:rPr sz="24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Methodology</a:t>
            </a:r>
            <a:endParaRPr sz="2400">
              <a:latin typeface="Tahoma" panose="020B0604030504040204"/>
              <a:cs typeface="Tahoma" panose="020B0604030504040204"/>
            </a:endParaRPr>
          </a:p>
          <a:p>
            <a:pPr marL="240030" indent="-22733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39395" algn="l"/>
              </a:tabLst>
            </a:pPr>
            <a:r>
              <a:rPr sz="24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Results</a:t>
            </a:r>
            <a:endParaRPr sz="2400">
              <a:latin typeface="Tahoma" panose="020B0604030504040204"/>
              <a:cs typeface="Tahoma" panose="020B0604030504040204"/>
            </a:endParaRPr>
          </a:p>
          <a:p>
            <a:pPr marL="240030" indent="-22733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39395" algn="l"/>
              </a:tabLst>
            </a:pPr>
            <a:r>
              <a:rPr sz="24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Conclusion</a:t>
            </a:r>
            <a:endParaRPr sz="2400">
              <a:latin typeface="Tahoma" panose="020B0604030504040204"/>
              <a:cs typeface="Tahoma" panose="020B0604030504040204"/>
            </a:endParaRPr>
          </a:p>
          <a:p>
            <a:pPr marL="240030" indent="-22733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39395" algn="l"/>
              </a:tabLst>
            </a:pPr>
            <a:r>
              <a:rPr sz="24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Appendix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Outline</a:t>
            </a:r>
            <a:endParaRPr spc="-4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903" y="3805504"/>
            <a:ext cx="9394190" cy="19234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early</a:t>
            </a:r>
            <a:r>
              <a:rPr sz="2200" spc="-1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launches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were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mostly</a:t>
            </a:r>
            <a:r>
              <a:rPr sz="2200" spc="-1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met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fail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both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CCAFS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SLC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40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&amp;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VAFB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SLC</a:t>
            </a:r>
            <a:r>
              <a:rPr sz="2200" spc="-1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4E,</a:t>
            </a:r>
            <a:r>
              <a:rPr sz="2200" spc="-15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however,</a:t>
            </a:r>
            <a:r>
              <a:rPr sz="2200" spc="-6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improved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each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flight.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 marR="5080" indent="-229235">
              <a:lnSpc>
                <a:spcPts val="238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KSC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LC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39A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shows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no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clear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pattern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but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marginally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higher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than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5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rest.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0665" indent="-227965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most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recent</a:t>
            </a:r>
            <a:r>
              <a:rPr sz="22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launches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200" spc="15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three</a:t>
            </a:r>
            <a:r>
              <a:rPr sz="22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22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mostly</a:t>
            </a:r>
            <a:r>
              <a:rPr sz="22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been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successful.</a:t>
            </a:r>
            <a:endParaRPr sz="2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170" dirty="0"/>
              <a:t> </a:t>
            </a:r>
            <a:r>
              <a:rPr spc="-70" dirty="0"/>
              <a:t>Number</a:t>
            </a:r>
            <a:r>
              <a:rPr spc="-160" dirty="0"/>
              <a:t> </a:t>
            </a:r>
            <a:r>
              <a:rPr spc="-140" dirty="0"/>
              <a:t>vs.</a:t>
            </a:r>
            <a:r>
              <a:rPr spc="-155" dirty="0"/>
              <a:t> </a:t>
            </a:r>
            <a:r>
              <a:rPr spc="-55" dirty="0"/>
              <a:t>Launch</a:t>
            </a:r>
            <a:r>
              <a:rPr spc="-140" dirty="0"/>
              <a:t> </a:t>
            </a:r>
            <a:r>
              <a:rPr spc="-20" dirty="0"/>
              <a:t>Site</a:t>
            </a:r>
            <a:endParaRPr spc="-20" dirty="0"/>
          </a:p>
        </p:txBody>
      </p:sp>
      <p:grpSp>
        <p:nvGrpSpPr>
          <p:cNvPr id="4" name="object 4"/>
          <p:cNvGrpSpPr/>
          <p:nvPr/>
        </p:nvGrpSpPr>
        <p:grpSpPr>
          <a:xfrm>
            <a:off x="421220" y="1412303"/>
            <a:ext cx="11057255" cy="2100580"/>
            <a:chOff x="421220" y="1412303"/>
            <a:chExt cx="11057255" cy="210058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0745" y="1421765"/>
              <a:ext cx="11038078" cy="20814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5983" y="1417066"/>
              <a:ext cx="11047730" cy="2091055"/>
            </a:xfrm>
            <a:custGeom>
              <a:avLst/>
              <a:gdLst/>
              <a:ahLst/>
              <a:cxnLst/>
              <a:rect l="l" t="t" r="r" b="b"/>
              <a:pathLst>
                <a:path w="11047730" h="2091054">
                  <a:moveTo>
                    <a:pt x="0" y="2090927"/>
                  </a:moveTo>
                  <a:lnTo>
                    <a:pt x="11047603" y="2090927"/>
                  </a:lnTo>
                  <a:lnTo>
                    <a:pt x="11047603" y="0"/>
                  </a:lnTo>
                  <a:lnTo>
                    <a:pt x="0" y="0"/>
                  </a:lnTo>
                  <a:lnTo>
                    <a:pt x="0" y="20909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903" y="3867403"/>
            <a:ext cx="9249410" cy="233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20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three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launch</a:t>
            </a:r>
            <a:r>
              <a:rPr sz="20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sites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20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see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much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higher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rates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heavier</a:t>
            </a:r>
            <a:r>
              <a:rPr sz="20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payload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241300">
              <a:lnSpc>
                <a:spcPts val="2280"/>
              </a:lnSpc>
            </a:pP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masses.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241300" marR="5080" indent="-229235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greatest</a:t>
            </a:r>
            <a:r>
              <a:rPr sz="20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number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launches</a:t>
            </a:r>
            <a:r>
              <a:rPr sz="20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20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been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done</a:t>
            </a:r>
            <a:r>
              <a:rPr sz="20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20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0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payload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mass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000" spc="15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8000kg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or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less.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241300" marR="245745" indent="-229235">
              <a:lnSpc>
                <a:spcPct val="90000"/>
              </a:lnSpc>
              <a:spcBef>
                <a:spcPts val="1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CCAFS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SLC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40</a:t>
            </a:r>
            <a:r>
              <a:rPr sz="20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sees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fluctuation</a:t>
            </a:r>
            <a:r>
              <a:rPr sz="20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0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number</a:t>
            </a:r>
            <a:r>
              <a:rPr sz="20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000" spc="1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successes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while</a:t>
            </a:r>
            <a:r>
              <a:rPr sz="20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VAFB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SLC</a:t>
            </a:r>
            <a:r>
              <a:rPr sz="20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4E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0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KSC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LC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39A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mostly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20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20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through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entire</a:t>
            </a:r>
            <a:r>
              <a:rPr sz="20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range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000" spc="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payload masses.</a:t>
            </a:r>
            <a:endParaRPr sz="2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8592"/>
            <a:ext cx="47205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Payload</a:t>
            </a:r>
            <a:r>
              <a:rPr spc="-285" dirty="0"/>
              <a:t> </a:t>
            </a:r>
            <a:r>
              <a:rPr spc="-140" dirty="0"/>
              <a:t>vs.</a:t>
            </a:r>
            <a:r>
              <a:rPr spc="-150" dirty="0"/>
              <a:t> </a:t>
            </a:r>
            <a:r>
              <a:rPr spc="-40" dirty="0"/>
              <a:t>Launch</a:t>
            </a:r>
            <a:r>
              <a:rPr spc="-240" dirty="0"/>
              <a:t> </a:t>
            </a:r>
            <a:r>
              <a:rPr spc="-35" dirty="0"/>
              <a:t>Site</a:t>
            </a:r>
            <a:endParaRPr spc="-35" dirty="0"/>
          </a:p>
        </p:txBody>
      </p:sp>
      <p:grpSp>
        <p:nvGrpSpPr>
          <p:cNvPr id="4" name="object 4"/>
          <p:cNvGrpSpPr/>
          <p:nvPr/>
        </p:nvGrpSpPr>
        <p:grpSpPr>
          <a:xfrm>
            <a:off x="640511" y="1549336"/>
            <a:ext cx="10911205" cy="2205990"/>
            <a:chOff x="640511" y="1549336"/>
            <a:chExt cx="10911205" cy="220599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50036" y="1558925"/>
              <a:ext cx="10891901" cy="21865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5274" y="1554099"/>
              <a:ext cx="10901680" cy="2196465"/>
            </a:xfrm>
            <a:custGeom>
              <a:avLst/>
              <a:gdLst/>
              <a:ahLst/>
              <a:cxnLst/>
              <a:rect l="l" t="t" r="r" b="b"/>
              <a:pathLst>
                <a:path w="10901680" h="2196465">
                  <a:moveTo>
                    <a:pt x="0" y="2196084"/>
                  </a:moveTo>
                  <a:lnTo>
                    <a:pt x="10901426" y="2196084"/>
                  </a:lnTo>
                  <a:lnTo>
                    <a:pt x="10901426" y="0"/>
                  </a:lnTo>
                  <a:lnTo>
                    <a:pt x="0" y="0"/>
                  </a:lnTo>
                  <a:lnTo>
                    <a:pt x="0" y="219608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66924"/>
            <a:ext cx="3634740" cy="3609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ES-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L1,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GEO,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HEO</a:t>
            </a:r>
            <a:r>
              <a:rPr sz="22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SSO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>
              <a:lnSpc>
                <a:spcPts val="2510"/>
              </a:lnSpc>
            </a:pPr>
            <a:r>
              <a:rPr sz="22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100%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rates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0665" indent="-227965">
              <a:lnSpc>
                <a:spcPts val="251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VLEO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2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also</a:t>
            </a:r>
            <a:r>
              <a:rPr sz="22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pretty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>
              <a:lnSpc>
                <a:spcPts val="2510"/>
              </a:lnSpc>
            </a:pP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successful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around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85%.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0665" indent="-227965">
              <a:lnSpc>
                <a:spcPts val="251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GTO,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ISS,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LEO,</a:t>
            </a:r>
            <a:r>
              <a:rPr sz="2200" spc="-6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MEO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PO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 marR="471805" algn="just">
              <a:lnSpc>
                <a:spcPts val="2380"/>
              </a:lnSpc>
              <a:spcBef>
                <a:spcPts val="165"/>
              </a:spcBef>
            </a:pP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22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medium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rates</a:t>
            </a:r>
            <a:r>
              <a:rPr sz="22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22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around</a:t>
            </a:r>
            <a:r>
              <a:rPr sz="22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50%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on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average.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 marR="153670" indent="-228600">
              <a:lnSpc>
                <a:spcPts val="238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SO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has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0%</a:t>
            </a:r>
            <a:r>
              <a:rPr sz="2200" spc="-1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so </a:t>
            </a:r>
            <a:r>
              <a:rPr sz="2200" spc="-1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far,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perhaps</a:t>
            </a:r>
            <a:r>
              <a:rPr sz="2200" spc="-15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anomaly.</a:t>
            </a:r>
            <a:endParaRPr sz="2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8287"/>
            <a:ext cx="55314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Success</a:t>
            </a:r>
            <a:r>
              <a:rPr spc="-210" dirty="0"/>
              <a:t> </a:t>
            </a:r>
            <a:r>
              <a:rPr spc="-55" dirty="0"/>
              <a:t>Rate</a:t>
            </a:r>
            <a:r>
              <a:rPr spc="-195" dirty="0"/>
              <a:t> </a:t>
            </a:r>
            <a:r>
              <a:rPr spc="-145" dirty="0"/>
              <a:t>vs. </a:t>
            </a:r>
            <a:r>
              <a:rPr dirty="0"/>
              <a:t>Orbit</a:t>
            </a:r>
            <a:r>
              <a:rPr spc="-180" dirty="0"/>
              <a:t> </a:t>
            </a:r>
            <a:r>
              <a:rPr spc="-114" dirty="0"/>
              <a:t>Type</a:t>
            </a:r>
            <a:endParaRPr spc="-114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24753" y="1379689"/>
            <a:ext cx="5387848" cy="48467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057269"/>
            <a:ext cx="100342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flight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number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increases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also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increases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most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orbit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types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except</a:t>
            </a:r>
            <a:r>
              <a:rPr sz="2200" spc="-1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ones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less</a:t>
            </a:r>
            <a:r>
              <a:rPr sz="2200" spc="-1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launches.</a:t>
            </a:r>
            <a:endParaRPr sz="2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8287"/>
            <a:ext cx="57988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135" dirty="0"/>
              <a:t> </a:t>
            </a:r>
            <a:r>
              <a:rPr spc="-70" dirty="0"/>
              <a:t>Number</a:t>
            </a:r>
            <a:r>
              <a:rPr spc="-140" dirty="0"/>
              <a:t> vs.</a:t>
            </a:r>
            <a:r>
              <a:rPr spc="-155" dirty="0"/>
              <a:t> </a:t>
            </a:r>
            <a:r>
              <a:rPr dirty="0"/>
              <a:t>Orbit</a:t>
            </a:r>
            <a:r>
              <a:rPr spc="-140" dirty="0"/>
              <a:t> </a:t>
            </a:r>
            <a:r>
              <a:rPr spc="-105" dirty="0"/>
              <a:t>Type</a:t>
            </a:r>
            <a:endParaRPr spc="-105" dirty="0"/>
          </a:p>
        </p:txBody>
      </p:sp>
      <p:grpSp>
        <p:nvGrpSpPr>
          <p:cNvPr id="4" name="object 4"/>
          <p:cNvGrpSpPr/>
          <p:nvPr/>
        </p:nvGrpSpPr>
        <p:grpSpPr>
          <a:xfrm>
            <a:off x="719721" y="1536255"/>
            <a:ext cx="10748010" cy="2169160"/>
            <a:chOff x="719721" y="1536255"/>
            <a:chExt cx="10748010" cy="216916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29246" y="1545843"/>
              <a:ext cx="10728706" cy="214972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4484" y="1541017"/>
              <a:ext cx="10738485" cy="2159635"/>
            </a:xfrm>
            <a:custGeom>
              <a:avLst/>
              <a:gdLst/>
              <a:ahLst/>
              <a:cxnLst/>
              <a:rect l="l" t="t" r="r" b="b"/>
              <a:pathLst>
                <a:path w="10738485" h="2159635">
                  <a:moveTo>
                    <a:pt x="0" y="2159254"/>
                  </a:moveTo>
                  <a:lnTo>
                    <a:pt x="10738231" y="2159254"/>
                  </a:lnTo>
                  <a:lnTo>
                    <a:pt x="10738231" y="0"/>
                  </a:lnTo>
                  <a:lnTo>
                    <a:pt x="0" y="0"/>
                  </a:lnTo>
                  <a:lnTo>
                    <a:pt x="0" y="215925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8287"/>
            <a:ext cx="45091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Payload</a:t>
            </a:r>
            <a:r>
              <a:rPr spc="-185" dirty="0"/>
              <a:t> </a:t>
            </a:r>
            <a:r>
              <a:rPr spc="-140" dirty="0"/>
              <a:t>vs.</a:t>
            </a:r>
            <a:r>
              <a:rPr spc="-150" dirty="0"/>
              <a:t> </a:t>
            </a:r>
            <a:r>
              <a:rPr dirty="0"/>
              <a:t>Orbit</a:t>
            </a:r>
            <a:r>
              <a:rPr spc="-155" dirty="0"/>
              <a:t> </a:t>
            </a:r>
            <a:r>
              <a:rPr spc="-120" dirty="0"/>
              <a:t>Type</a:t>
            </a:r>
            <a:endParaRPr spc="-120" dirty="0"/>
          </a:p>
        </p:txBody>
      </p:sp>
      <p:grpSp>
        <p:nvGrpSpPr>
          <p:cNvPr id="3" name="object 3"/>
          <p:cNvGrpSpPr/>
          <p:nvPr/>
        </p:nvGrpSpPr>
        <p:grpSpPr>
          <a:xfrm>
            <a:off x="665391" y="1503489"/>
            <a:ext cx="10802620" cy="2193290"/>
            <a:chOff x="665391" y="1503489"/>
            <a:chExt cx="10802620" cy="219329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4916" y="1512951"/>
              <a:ext cx="10783062" cy="217411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0153" y="1508252"/>
              <a:ext cx="10793095" cy="2183765"/>
            </a:xfrm>
            <a:custGeom>
              <a:avLst/>
              <a:gdLst/>
              <a:ahLst/>
              <a:cxnLst/>
              <a:rect l="l" t="t" r="r" b="b"/>
              <a:pathLst>
                <a:path w="10793095" h="2183765">
                  <a:moveTo>
                    <a:pt x="0" y="2183638"/>
                  </a:moveTo>
                  <a:lnTo>
                    <a:pt x="10792587" y="2183638"/>
                  </a:lnTo>
                  <a:lnTo>
                    <a:pt x="10792587" y="0"/>
                  </a:lnTo>
                  <a:lnTo>
                    <a:pt x="0" y="0"/>
                  </a:lnTo>
                  <a:lnTo>
                    <a:pt x="0" y="218363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48969" y="3878351"/>
            <a:ext cx="957326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Higher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payload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masses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much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higher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Early</a:t>
            </a:r>
            <a:r>
              <a:rPr sz="2200" spc="-1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instances</a:t>
            </a:r>
            <a:r>
              <a:rPr sz="2200" spc="-1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often</a:t>
            </a:r>
            <a:r>
              <a:rPr sz="2200" spc="-1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resulted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failures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launch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sites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LEO,</a:t>
            </a:r>
            <a:r>
              <a:rPr sz="22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ISS,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PO</a:t>
            </a:r>
            <a:endParaRPr sz="2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909589"/>
            <a:ext cx="3718560" cy="308483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No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successes</a:t>
            </a:r>
            <a:r>
              <a:rPr sz="22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until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2014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Sees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2200" spc="-1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overall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rise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after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>
              <a:lnSpc>
                <a:spcPct val="100000"/>
              </a:lnSpc>
            </a:pPr>
            <a:r>
              <a:rPr sz="2200" spc="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2014.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 marR="508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2013-</a:t>
            </a:r>
            <a:r>
              <a:rPr sz="2200" spc="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2017</a:t>
            </a:r>
            <a:r>
              <a:rPr sz="2200" spc="-1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sees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highest 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increase</a:t>
            </a:r>
            <a:r>
              <a:rPr sz="22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2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 marR="7543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starts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fluctuating</a:t>
            </a:r>
            <a:r>
              <a:rPr sz="22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post</a:t>
            </a:r>
            <a:r>
              <a:rPr sz="22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2017</a:t>
            </a:r>
            <a:endParaRPr sz="2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Launch</a:t>
            </a:r>
            <a:r>
              <a:rPr spc="-215" dirty="0"/>
              <a:t> </a:t>
            </a:r>
            <a:r>
              <a:rPr spc="-70" dirty="0"/>
              <a:t>Success</a:t>
            </a:r>
            <a:r>
              <a:rPr spc="-180" dirty="0"/>
              <a:t> </a:t>
            </a:r>
            <a:r>
              <a:rPr spc="-100" dirty="0"/>
              <a:t>Yearly</a:t>
            </a:r>
            <a:r>
              <a:rPr spc="-190" dirty="0"/>
              <a:t> </a:t>
            </a:r>
            <a:r>
              <a:rPr spc="-114" dirty="0"/>
              <a:t>Trend</a:t>
            </a:r>
            <a:endParaRPr spc="-114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05271" y="1537563"/>
            <a:ext cx="5852668" cy="43437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8592"/>
            <a:ext cx="44900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150" dirty="0"/>
              <a:t> </a:t>
            </a:r>
            <a:r>
              <a:rPr spc="-50" dirty="0"/>
              <a:t>Launch</a:t>
            </a:r>
            <a:r>
              <a:rPr spc="-130" dirty="0"/>
              <a:t> </a:t>
            </a:r>
            <a:r>
              <a:rPr dirty="0"/>
              <a:t>Site</a:t>
            </a:r>
            <a:r>
              <a:rPr spc="-135" dirty="0"/>
              <a:t> </a:t>
            </a:r>
            <a:r>
              <a:rPr spc="-85" dirty="0"/>
              <a:t>Names</a:t>
            </a:r>
            <a:endParaRPr spc="-85" dirty="0"/>
          </a:p>
        </p:txBody>
      </p:sp>
      <p:grpSp>
        <p:nvGrpSpPr>
          <p:cNvPr id="3" name="object 3"/>
          <p:cNvGrpSpPr/>
          <p:nvPr/>
        </p:nvGrpSpPr>
        <p:grpSpPr>
          <a:xfrm>
            <a:off x="2521267" y="1603692"/>
            <a:ext cx="6958965" cy="3748404"/>
            <a:chOff x="2521267" y="1603692"/>
            <a:chExt cx="6958965" cy="3748404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0728" y="1613281"/>
              <a:ext cx="6939788" cy="37293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26029" y="1608455"/>
              <a:ext cx="6949440" cy="3738879"/>
            </a:xfrm>
            <a:custGeom>
              <a:avLst/>
              <a:gdLst/>
              <a:ahLst/>
              <a:cxnLst/>
              <a:rect l="l" t="t" r="r" b="b"/>
              <a:pathLst>
                <a:path w="6949440" h="3738879">
                  <a:moveTo>
                    <a:pt x="0" y="3738879"/>
                  </a:moveTo>
                  <a:lnTo>
                    <a:pt x="6949313" y="3738879"/>
                  </a:lnTo>
                  <a:lnTo>
                    <a:pt x="6949313" y="0"/>
                  </a:lnTo>
                  <a:lnTo>
                    <a:pt x="0" y="0"/>
                  </a:lnTo>
                  <a:lnTo>
                    <a:pt x="0" y="373887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497474"/>
            <a:ext cx="1015111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landing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attempts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either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failed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either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or</a:t>
            </a:r>
            <a:r>
              <a:rPr sz="20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hadn’t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been</a:t>
            </a:r>
            <a:r>
              <a:rPr sz="20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attempted.</a:t>
            </a:r>
            <a:r>
              <a:rPr sz="2000" spc="-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While</a:t>
            </a:r>
            <a:r>
              <a:rPr sz="20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20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mission</a:t>
            </a:r>
            <a:r>
              <a:rPr sz="20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had</a:t>
            </a:r>
            <a:r>
              <a:rPr sz="20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ts val="2280"/>
              </a:lnSpc>
            </a:pPr>
            <a:r>
              <a:rPr sz="20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successful</a:t>
            </a:r>
            <a:r>
              <a:rPr sz="2000" spc="-6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launch.</a:t>
            </a:r>
            <a:endParaRPr sz="2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Launch</a:t>
            </a:r>
            <a:r>
              <a:rPr spc="-215" dirty="0"/>
              <a:t> </a:t>
            </a:r>
            <a:r>
              <a:rPr dirty="0"/>
              <a:t>Site</a:t>
            </a:r>
            <a:r>
              <a:rPr spc="-225" dirty="0"/>
              <a:t> </a:t>
            </a:r>
            <a:r>
              <a:rPr spc="-80" dirty="0"/>
              <a:t>Names</a:t>
            </a:r>
            <a:r>
              <a:rPr spc="-210" dirty="0"/>
              <a:t> </a:t>
            </a:r>
            <a:r>
              <a:rPr dirty="0"/>
              <a:t>Begin</a:t>
            </a:r>
            <a:r>
              <a:rPr spc="-220" dirty="0"/>
              <a:t> </a:t>
            </a:r>
            <a:r>
              <a:rPr spc="-10" dirty="0"/>
              <a:t>with</a:t>
            </a:r>
            <a:r>
              <a:rPr spc="-215" dirty="0"/>
              <a:t> </a:t>
            </a:r>
            <a:r>
              <a:rPr spc="-10" dirty="0"/>
              <a:t>'CCA'</a:t>
            </a:r>
            <a:endParaRPr spc="-10" dirty="0"/>
          </a:p>
        </p:txBody>
      </p:sp>
      <p:grpSp>
        <p:nvGrpSpPr>
          <p:cNvPr id="4" name="object 4"/>
          <p:cNvGrpSpPr/>
          <p:nvPr/>
        </p:nvGrpSpPr>
        <p:grpSpPr>
          <a:xfrm>
            <a:off x="760488" y="1339024"/>
            <a:ext cx="10481310" cy="4180204"/>
            <a:chOff x="760488" y="1339024"/>
            <a:chExt cx="10481310" cy="4180204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70013" y="1348485"/>
              <a:ext cx="10462260" cy="41609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5251" y="1343786"/>
              <a:ext cx="10471785" cy="4170679"/>
            </a:xfrm>
            <a:custGeom>
              <a:avLst/>
              <a:gdLst/>
              <a:ahLst/>
              <a:cxnLst/>
              <a:rect l="l" t="t" r="r" b="b"/>
              <a:pathLst>
                <a:path w="10471785" h="4170679">
                  <a:moveTo>
                    <a:pt x="0" y="4170426"/>
                  </a:moveTo>
                  <a:lnTo>
                    <a:pt x="10471785" y="4170426"/>
                  </a:lnTo>
                  <a:lnTo>
                    <a:pt x="10471785" y="0"/>
                  </a:lnTo>
                  <a:lnTo>
                    <a:pt x="0" y="0"/>
                  </a:lnTo>
                  <a:lnTo>
                    <a:pt x="0" y="417042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Total</a:t>
            </a:r>
            <a:r>
              <a:rPr spc="-190" dirty="0"/>
              <a:t> </a:t>
            </a:r>
            <a:r>
              <a:rPr spc="-10" dirty="0"/>
              <a:t>Payload</a:t>
            </a:r>
            <a:r>
              <a:rPr spc="-275" dirty="0"/>
              <a:t> </a:t>
            </a:r>
            <a:r>
              <a:rPr spc="-20" dirty="0"/>
              <a:t>Mass</a:t>
            </a:r>
            <a:endParaRPr spc="-2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08264" y="1568259"/>
            <a:ext cx="8975725" cy="3721735"/>
            <a:chOff x="1608264" y="1568259"/>
            <a:chExt cx="8975725" cy="37217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17726" y="1577721"/>
              <a:ext cx="8956421" cy="37024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13027" y="1573022"/>
              <a:ext cx="8966200" cy="3712210"/>
            </a:xfrm>
            <a:custGeom>
              <a:avLst/>
              <a:gdLst/>
              <a:ahLst/>
              <a:cxnLst/>
              <a:rect l="l" t="t" r="r" b="b"/>
              <a:pathLst>
                <a:path w="8966200" h="3712210">
                  <a:moveTo>
                    <a:pt x="0" y="3711955"/>
                  </a:moveTo>
                  <a:lnTo>
                    <a:pt x="8965946" y="3711955"/>
                  </a:lnTo>
                  <a:lnTo>
                    <a:pt x="8965946" y="0"/>
                  </a:lnTo>
                  <a:lnTo>
                    <a:pt x="0" y="0"/>
                  </a:lnTo>
                  <a:lnTo>
                    <a:pt x="0" y="37119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Average</a:t>
            </a:r>
            <a:r>
              <a:rPr spc="-190" dirty="0"/>
              <a:t> </a:t>
            </a:r>
            <a:r>
              <a:rPr spc="-10" dirty="0"/>
              <a:t>Payload</a:t>
            </a:r>
            <a:r>
              <a:rPr spc="-175" dirty="0"/>
              <a:t> </a:t>
            </a:r>
            <a:r>
              <a:rPr dirty="0"/>
              <a:t>Mass</a:t>
            </a:r>
            <a:r>
              <a:rPr spc="-190" dirty="0"/>
              <a:t> </a:t>
            </a:r>
            <a:r>
              <a:rPr dirty="0"/>
              <a:t>by</a:t>
            </a:r>
            <a:r>
              <a:rPr spc="-175" dirty="0"/>
              <a:t> </a:t>
            </a:r>
            <a:r>
              <a:rPr spc="114" dirty="0"/>
              <a:t>F9</a:t>
            </a:r>
            <a:r>
              <a:rPr spc="-195" dirty="0"/>
              <a:t> </a:t>
            </a:r>
            <a:r>
              <a:rPr spc="-20" dirty="0"/>
              <a:t>v1.1</a:t>
            </a:r>
            <a:endParaRPr spc="-20" dirty="0"/>
          </a:p>
        </p:txBody>
      </p:sp>
      <p:grpSp>
        <p:nvGrpSpPr>
          <p:cNvPr id="3" name="object 3"/>
          <p:cNvGrpSpPr/>
          <p:nvPr/>
        </p:nvGrpSpPr>
        <p:grpSpPr>
          <a:xfrm>
            <a:off x="2022538" y="1391221"/>
            <a:ext cx="8147050" cy="4076065"/>
            <a:chOff x="2022538" y="1391221"/>
            <a:chExt cx="8147050" cy="40760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32127" y="1400809"/>
              <a:ext cx="8127746" cy="40565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27301" y="1395983"/>
              <a:ext cx="8137525" cy="4066540"/>
            </a:xfrm>
            <a:custGeom>
              <a:avLst/>
              <a:gdLst/>
              <a:ahLst/>
              <a:cxnLst/>
              <a:rect l="l" t="t" r="r" b="b"/>
              <a:pathLst>
                <a:path w="8137525" h="4066540">
                  <a:moveTo>
                    <a:pt x="0" y="4066032"/>
                  </a:moveTo>
                  <a:lnTo>
                    <a:pt x="8137271" y="4066032"/>
                  </a:lnTo>
                  <a:lnTo>
                    <a:pt x="8137271" y="0"/>
                  </a:lnTo>
                  <a:lnTo>
                    <a:pt x="0" y="0"/>
                  </a:lnTo>
                  <a:lnTo>
                    <a:pt x="0" y="406603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50573" y="6211620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3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240637"/>
            <a:ext cx="9401810" cy="497332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55"/>
              </a:spcBef>
            </a:pPr>
            <a:r>
              <a:rPr lang="en-US" altLang="en-US" sz="1800" b="1">
                <a:latin typeface="Calibri"/>
                <a:cs typeface="Calibri"/>
              </a:rPr>
              <a:t>Objective</a:t>
            </a:r>
            <a:endParaRPr lang="en-US" altLang="en-US" sz="1800" b="1">
              <a:latin typeface="Calibri"/>
              <a:cs typeface="Calibri"/>
            </a:endParaRPr>
          </a:p>
          <a:p>
            <a:pPr marL="527050" indent="-285750">
              <a:lnSpc>
                <a:spcPct val="100000"/>
              </a:lnSpc>
              <a:spcBef>
                <a:spcPts val="855"/>
              </a:spcBef>
              <a:buFont typeface="Arial" panose="020B0604020202090204" pitchFamily="34" charset="0"/>
              <a:buChar char="•"/>
            </a:pPr>
            <a:r>
              <a:rPr lang="en-US" altLang="en-US" sz="1800">
                <a:latin typeface="Calibri"/>
                <a:cs typeface="Calibri"/>
              </a:rPr>
              <a:t>Forecast the success of SpaceX Falcon 9 first-stage landings to assess launch cost efficiency and market competitiveness.</a:t>
            </a:r>
            <a:endParaRPr lang="en-US" altLang="en-US"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55"/>
              </a:spcBef>
            </a:pPr>
            <a:r>
              <a:rPr lang="en-US" altLang="en-US" sz="1800" b="1">
                <a:latin typeface="Calibri"/>
                <a:cs typeface="Calibri"/>
              </a:rPr>
              <a:t>Methodology</a:t>
            </a:r>
            <a:endParaRPr lang="en-US" altLang="en-US" sz="1800" b="1">
              <a:latin typeface="Calibri"/>
              <a:cs typeface="Calibri"/>
            </a:endParaRPr>
          </a:p>
          <a:p>
            <a:pPr marL="527050" indent="-285750">
              <a:lnSpc>
                <a:spcPct val="100000"/>
              </a:lnSpc>
              <a:spcBef>
                <a:spcPts val="855"/>
              </a:spcBef>
              <a:buFont typeface="Arial" panose="020B0604020202090204" pitchFamily="34" charset="0"/>
              <a:buChar char="•"/>
            </a:pPr>
            <a:r>
              <a:rPr lang="en-US" altLang="en-US" sz="1800">
                <a:latin typeface="Calibri"/>
                <a:cs typeface="Calibri"/>
              </a:rPr>
              <a:t>Acquired launch data through the SpaceX REST API and web scraping techniques.</a:t>
            </a:r>
            <a:endParaRPr lang="en-US" altLang="en-US" sz="1800">
              <a:latin typeface="Calibri"/>
              <a:cs typeface="Calibri"/>
            </a:endParaRPr>
          </a:p>
          <a:p>
            <a:pPr marL="527050" indent="-285750">
              <a:lnSpc>
                <a:spcPct val="100000"/>
              </a:lnSpc>
              <a:spcBef>
                <a:spcPts val="855"/>
              </a:spcBef>
              <a:buFont typeface="Arial" panose="020B0604020202090204" pitchFamily="34" charset="0"/>
              <a:buChar char="•"/>
            </a:pPr>
            <a:r>
              <a:rPr lang="en-US" altLang="en-US" sz="1800">
                <a:latin typeface="Calibri"/>
                <a:cs typeface="Calibri"/>
              </a:rPr>
              <a:t>Conducted data cleaning, transformation, and exploratory analysis using SQL and visualizations.</a:t>
            </a:r>
            <a:endParaRPr lang="en-US" altLang="en-US" sz="1800">
              <a:latin typeface="Calibri"/>
              <a:cs typeface="Calibri"/>
            </a:endParaRPr>
          </a:p>
          <a:p>
            <a:pPr marL="527050" indent="-285750">
              <a:lnSpc>
                <a:spcPct val="100000"/>
              </a:lnSpc>
              <a:spcBef>
                <a:spcPts val="855"/>
              </a:spcBef>
              <a:buFont typeface="Arial" panose="020B0604020202090204" pitchFamily="34" charset="0"/>
              <a:buChar char="•"/>
            </a:pPr>
            <a:r>
              <a:rPr lang="en-US" altLang="en-US" sz="1800">
                <a:latin typeface="Calibri"/>
                <a:cs typeface="Calibri"/>
              </a:rPr>
              <a:t>Built interactive visual analytics dashboards using Folium and Plotly Dash.</a:t>
            </a:r>
            <a:endParaRPr lang="en-US" altLang="en-US" sz="1800">
              <a:latin typeface="Calibri"/>
              <a:cs typeface="Calibri"/>
            </a:endParaRPr>
          </a:p>
          <a:p>
            <a:pPr marL="527050" indent="-285750">
              <a:lnSpc>
                <a:spcPct val="100000"/>
              </a:lnSpc>
              <a:spcBef>
                <a:spcPts val="855"/>
              </a:spcBef>
              <a:buFont typeface="Arial" panose="020B0604020202090204" pitchFamily="34" charset="0"/>
              <a:buChar char="•"/>
            </a:pPr>
            <a:r>
              <a:rPr lang="en-US" altLang="en-US" sz="1800">
                <a:latin typeface="Calibri"/>
                <a:cs typeface="Calibri"/>
              </a:rPr>
              <a:t>Designed, trained, and evaluated multiple classification models.</a:t>
            </a:r>
            <a:endParaRPr lang="en-US" altLang="en-US"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55"/>
              </a:spcBef>
            </a:pPr>
            <a:r>
              <a:rPr lang="en-US" altLang="en-US" sz="1800" b="1">
                <a:latin typeface="Calibri"/>
                <a:cs typeface="Calibri"/>
              </a:rPr>
              <a:t>Key Results</a:t>
            </a:r>
            <a:endParaRPr lang="en-US" altLang="en-US" sz="1800" b="1">
              <a:latin typeface="Calibri"/>
              <a:cs typeface="Calibri"/>
            </a:endParaRPr>
          </a:p>
          <a:p>
            <a:pPr marL="527050" indent="-285750">
              <a:lnSpc>
                <a:spcPct val="100000"/>
              </a:lnSpc>
              <a:spcBef>
                <a:spcPts val="855"/>
              </a:spcBef>
              <a:buFont typeface="Arial" panose="020B0604020202090204" pitchFamily="34" charset="0"/>
              <a:buChar char="•"/>
            </a:pPr>
            <a:r>
              <a:rPr lang="en-US" altLang="en-US" sz="1800">
                <a:latin typeface="Calibri"/>
                <a:cs typeface="Calibri"/>
              </a:rPr>
              <a:t>Higher flight numbers and optimized payload ranges were associated with increased landing success rates.</a:t>
            </a:r>
            <a:endParaRPr lang="en-US" altLang="en-US" sz="1800">
              <a:latin typeface="Calibri"/>
              <a:cs typeface="Calibri"/>
            </a:endParaRPr>
          </a:p>
          <a:p>
            <a:pPr marL="527050" indent="-285750">
              <a:lnSpc>
                <a:spcPct val="100000"/>
              </a:lnSpc>
              <a:spcBef>
                <a:spcPts val="855"/>
              </a:spcBef>
              <a:buFont typeface="Arial" panose="020B0604020202090204" pitchFamily="34" charset="0"/>
              <a:buChar char="•"/>
            </a:pPr>
            <a:r>
              <a:rPr lang="en-US" altLang="en-US" sz="1800">
                <a:latin typeface="Calibri"/>
                <a:cs typeface="Calibri"/>
              </a:rPr>
              <a:t>Specific orbits (such as SSO, GEO, and ES-L1) consistently demonstrated high success probabilities.</a:t>
            </a:r>
            <a:endParaRPr lang="en-US" altLang="en-US"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8287"/>
            <a:ext cx="3876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Executive</a:t>
            </a:r>
            <a:r>
              <a:rPr spc="-145" dirty="0"/>
              <a:t> </a:t>
            </a:r>
            <a:r>
              <a:rPr spc="-114" dirty="0"/>
              <a:t>Summary</a:t>
            </a:r>
            <a:endParaRPr spc="-114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85" dirty="0"/>
              <a:t> </a:t>
            </a:r>
            <a:r>
              <a:rPr spc="-70" dirty="0"/>
              <a:t>Successful</a:t>
            </a:r>
            <a:r>
              <a:rPr spc="-175" dirty="0"/>
              <a:t> </a:t>
            </a:r>
            <a:r>
              <a:rPr spc="-45" dirty="0"/>
              <a:t>Ground</a:t>
            </a:r>
            <a:r>
              <a:rPr spc="-190" dirty="0"/>
              <a:t> </a:t>
            </a:r>
            <a:r>
              <a:rPr dirty="0"/>
              <a:t>Landing</a:t>
            </a:r>
            <a:r>
              <a:rPr spc="-175" dirty="0"/>
              <a:t> </a:t>
            </a:r>
            <a:r>
              <a:rPr spc="-20" dirty="0"/>
              <a:t>Date</a:t>
            </a:r>
            <a:endParaRPr spc="-20" dirty="0"/>
          </a:p>
        </p:txBody>
      </p:sp>
      <p:grpSp>
        <p:nvGrpSpPr>
          <p:cNvPr id="3" name="object 3"/>
          <p:cNvGrpSpPr/>
          <p:nvPr/>
        </p:nvGrpSpPr>
        <p:grpSpPr>
          <a:xfrm>
            <a:off x="2145601" y="1533715"/>
            <a:ext cx="7901305" cy="3790950"/>
            <a:chOff x="2145601" y="1533715"/>
            <a:chExt cx="7901305" cy="379095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55063" y="1543303"/>
              <a:ext cx="7881873" cy="37715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50364" y="1538477"/>
              <a:ext cx="7891780" cy="3781425"/>
            </a:xfrm>
            <a:custGeom>
              <a:avLst/>
              <a:gdLst/>
              <a:ahLst/>
              <a:cxnLst/>
              <a:rect l="l" t="t" r="r" b="b"/>
              <a:pathLst>
                <a:path w="7891780" h="3781425">
                  <a:moveTo>
                    <a:pt x="0" y="3781044"/>
                  </a:moveTo>
                  <a:lnTo>
                    <a:pt x="7891399" y="3781044"/>
                  </a:lnTo>
                  <a:lnTo>
                    <a:pt x="7891399" y="0"/>
                  </a:lnTo>
                  <a:lnTo>
                    <a:pt x="0" y="0"/>
                  </a:lnTo>
                  <a:lnTo>
                    <a:pt x="0" y="378104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5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0" dirty="0"/>
              <a:t>Successful</a:t>
            </a:r>
            <a:r>
              <a:rPr sz="2500" spc="-120" dirty="0"/>
              <a:t> </a:t>
            </a:r>
            <a:r>
              <a:rPr sz="2500" spc="-10" dirty="0"/>
              <a:t>Drone</a:t>
            </a:r>
            <a:r>
              <a:rPr sz="2500" spc="-150" dirty="0"/>
              <a:t> </a:t>
            </a:r>
            <a:r>
              <a:rPr sz="2500" dirty="0"/>
              <a:t>Ship</a:t>
            </a:r>
            <a:r>
              <a:rPr sz="2500" spc="-135" dirty="0"/>
              <a:t> </a:t>
            </a:r>
            <a:r>
              <a:rPr sz="2500" spc="-10" dirty="0"/>
              <a:t>Landing</a:t>
            </a:r>
            <a:r>
              <a:rPr sz="2500" spc="-130" dirty="0"/>
              <a:t> </a:t>
            </a:r>
            <a:r>
              <a:rPr sz="2500" spc="-20" dirty="0"/>
              <a:t>with</a:t>
            </a:r>
            <a:r>
              <a:rPr sz="2500" spc="-135" dirty="0"/>
              <a:t> </a:t>
            </a:r>
            <a:r>
              <a:rPr sz="2500" spc="-20" dirty="0"/>
              <a:t>Payload</a:t>
            </a:r>
            <a:r>
              <a:rPr sz="2500" spc="-140" dirty="0"/>
              <a:t> </a:t>
            </a:r>
            <a:r>
              <a:rPr sz="2500" spc="-55" dirty="0"/>
              <a:t>between</a:t>
            </a:r>
            <a:r>
              <a:rPr sz="2500" spc="-125" dirty="0"/>
              <a:t> </a:t>
            </a:r>
            <a:r>
              <a:rPr sz="2500" spc="135" dirty="0"/>
              <a:t>4000</a:t>
            </a:r>
            <a:r>
              <a:rPr sz="2500" spc="-145" dirty="0"/>
              <a:t> </a:t>
            </a:r>
            <a:r>
              <a:rPr sz="2500" dirty="0"/>
              <a:t>and</a:t>
            </a:r>
            <a:r>
              <a:rPr sz="2500" spc="-145" dirty="0"/>
              <a:t> </a:t>
            </a:r>
            <a:r>
              <a:rPr sz="2500" spc="114" dirty="0"/>
              <a:t>6000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1254569" y="1668716"/>
            <a:ext cx="9683115" cy="3521075"/>
            <a:chOff x="1254569" y="1668716"/>
            <a:chExt cx="9683115" cy="352107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64094" y="1678178"/>
              <a:ext cx="9663811" cy="35015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59332" y="1673479"/>
              <a:ext cx="9673590" cy="3511550"/>
            </a:xfrm>
            <a:custGeom>
              <a:avLst/>
              <a:gdLst/>
              <a:ahLst/>
              <a:cxnLst/>
              <a:rect l="l" t="t" r="r" b="b"/>
              <a:pathLst>
                <a:path w="9673590" h="3511550">
                  <a:moveTo>
                    <a:pt x="0" y="3511042"/>
                  </a:moveTo>
                  <a:lnTo>
                    <a:pt x="9673336" y="3511042"/>
                  </a:lnTo>
                  <a:lnTo>
                    <a:pt x="9673336" y="0"/>
                  </a:lnTo>
                  <a:lnTo>
                    <a:pt x="0" y="0"/>
                  </a:lnTo>
                  <a:lnTo>
                    <a:pt x="0" y="351104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1329"/>
            <a:ext cx="98075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-160" dirty="0"/>
              <a:t> </a:t>
            </a:r>
            <a:r>
              <a:rPr sz="3100" spc="-55" dirty="0"/>
              <a:t>Number</a:t>
            </a:r>
            <a:r>
              <a:rPr sz="3100" spc="-160" dirty="0"/>
              <a:t> </a:t>
            </a:r>
            <a:r>
              <a:rPr sz="3100" dirty="0"/>
              <a:t>of</a:t>
            </a:r>
            <a:r>
              <a:rPr sz="3100" spc="150" dirty="0"/>
              <a:t> </a:t>
            </a:r>
            <a:r>
              <a:rPr sz="3100" spc="-55" dirty="0"/>
              <a:t>Successful</a:t>
            </a:r>
            <a:r>
              <a:rPr sz="3100" spc="-130" dirty="0"/>
              <a:t> </a:t>
            </a:r>
            <a:r>
              <a:rPr sz="3100" dirty="0"/>
              <a:t>and</a:t>
            </a:r>
            <a:r>
              <a:rPr sz="3100" spc="-180" dirty="0"/>
              <a:t> </a:t>
            </a:r>
            <a:r>
              <a:rPr sz="3100" spc="-10" dirty="0"/>
              <a:t>Failure</a:t>
            </a:r>
            <a:r>
              <a:rPr sz="3100" spc="-110" dirty="0"/>
              <a:t> </a:t>
            </a:r>
            <a:r>
              <a:rPr sz="3100" dirty="0"/>
              <a:t>Mission</a:t>
            </a:r>
            <a:r>
              <a:rPr sz="3100" spc="-145" dirty="0"/>
              <a:t> </a:t>
            </a:r>
            <a:r>
              <a:rPr sz="3100" spc="-10" dirty="0"/>
              <a:t>Outcomes</a:t>
            </a:r>
            <a:endParaRPr sz="3100"/>
          </a:p>
        </p:txBody>
      </p:sp>
      <p:grpSp>
        <p:nvGrpSpPr>
          <p:cNvPr id="3" name="object 3"/>
          <p:cNvGrpSpPr/>
          <p:nvPr/>
        </p:nvGrpSpPr>
        <p:grpSpPr>
          <a:xfrm>
            <a:off x="3073971" y="1650047"/>
            <a:ext cx="6044565" cy="4385310"/>
            <a:chOff x="3073971" y="1650047"/>
            <a:chExt cx="6044565" cy="43853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83432" y="1659559"/>
              <a:ext cx="6025007" cy="43660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78733" y="1654810"/>
              <a:ext cx="6035040" cy="4375785"/>
            </a:xfrm>
            <a:custGeom>
              <a:avLst/>
              <a:gdLst/>
              <a:ahLst/>
              <a:cxnLst/>
              <a:rect l="l" t="t" r="r" b="b"/>
              <a:pathLst>
                <a:path w="6035040" h="4375785">
                  <a:moveTo>
                    <a:pt x="0" y="4375531"/>
                  </a:moveTo>
                  <a:lnTo>
                    <a:pt x="6034532" y="4375531"/>
                  </a:lnTo>
                  <a:lnTo>
                    <a:pt x="6034532" y="0"/>
                  </a:lnTo>
                  <a:lnTo>
                    <a:pt x="0" y="0"/>
                  </a:lnTo>
                  <a:lnTo>
                    <a:pt x="0" y="437553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8592"/>
            <a:ext cx="71501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Boosters</a:t>
            </a:r>
            <a:r>
              <a:rPr spc="-210" dirty="0"/>
              <a:t> </a:t>
            </a:r>
            <a:r>
              <a:rPr spc="-25" dirty="0"/>
              <a:t>Carried</a:t>
            </a:r>
            <a:r>
              <a:rPr spc="-215" dirty="0"/>
              <a:t> </a:t>
            </a:r>
            <a:r>
              <a:rPr spc="-90" dirty="0"/>
              <a:t>Maximum</a:t>
            </a:r>
            <a:r>
              <a:rPr spc="-185" dirty="0"/>
              <a:t> </a:t>
            </a:r>
            <a:r>
              <a:rPr spc="-10" dirty="0"/>
              <a:t>Payload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2066988" y="1368145"/>
            <a:ext cx="7921625" cy="5239385"/>
            <a:chOff x="2066988" y="1368145"/>
            <a:chExt cx="7921625" cy="523938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76450" y="1377670"/>
              <a:ext cx="7902575" cy="52202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71751" y="1372908"/>
              <a:ext cx="7912100" cy="5229860"/>
            </a:xfrm>
            <a:custGeom>
              <a:avLst/>
              <a:gdLst/>
              <a:ahLst/>
              <a:cxnLst/>
              <a:rect l="l" t="t" r="r" b="b"/>
              <a:pathLst>
                <a:path w="7912100" h="5229859">
                  <a:moveTo>
                    <a:pt x="0" y="5229733"/>
                  </a:moveTo>
                  <a:lnTo>
                    <a:pt x="7912100" y="5229733"/>
                  </a:lnTo>
                  <a:lnTo>
                    <a:pt x="7912100" y="0"/>
                  </a:lnTo>
                  <a:lnTo>
                    <a:pt x="0" y="0"/>
                  </a:lnTo>
                  <a:lnTo>
                    <a:pt x="0" y="52297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0" dirty="0"/>
              <a:t>2015</a:t>
            </a:r>
            <a:r>
              <a:rPr spc="-125" dirty="0"/>
              <a:t> </a:t>
            </a:r>
            <a:r>
              <a:rPr spc="-50" dirty="0"/>
              <a:t>Launch</a:t>
            </a:r>
            <a:r>
              <a:rPr spc="-125" dirty="0"/>
              <a:t> </a:t>
            </a:r>
            <a:r>
              <a:rPr spc="-60" dirty="0"/>
              <a:t>Records</a:t>
            </a:r>
            <a:endParaRPr spc="-60" dirty="0"/>
          </a:p>
        </p:txBody>
      </p:sp>
      <p:grpSp>
        <p:nvGrpSpPr>
          <p:cNvPr id="3" name="object 3"/>
          <p:cNvGrpSpPr/>
          <p:nvPr/>
        </p:nvGrpSpPr>
        <p:grpSpPr>
          <a:xfrm>
            <a:off x="612178" y="1913826"/>
            <a:ext cx="10967720" cy="3030855"/>
            <a:chOff x="612178" y="1913826"/>
            <a:chExt cx="10967720" cy="303085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1703" y="1923288"/>
              <a:ext cx="10948543" cy="30112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6940" y="1918589"/>
              <a:ext cx="10958195" cy="3021330"/>
            </a:xfrm>
            <a:custGeom>
              <a:avLst/>
              <a:gdLst/>
              <a:ahLst/>
              <a:cxnLst/>
              <a:rect l="l" t="t" r="r" b="b"/>
              <a:pathLst>
                <a:path w="10958195" h="3021329">
                  <a:moveTo>
                    <a:pt x="0" y="3020822"/>
                  </a:moveTo>
                  <a:lnTo>
                    <a:pt x="10958068" y="3020822"/>
                  </a:lnTo>
                  <a:lnTo>
                    <a:pt x="10958068" y="0"/>
                  </a:lnTo>
                  <a:lnTo>
                    <a:pt x="0" y="0"/>
                  </a:lnTo>
                  <a:lnTo>
                    <a:pt x="0" y="302082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564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/>
              <a:t>Rank</a:t>
            </a:r>
            <a:r>
              <a:rPr sz="2800" spc="-114" dirty="0"/>
              <a:t> </a:t>
            </a:r>
            <a:r>
              <a:rPr sz="2800" spc="-10" dirty="0"/>
              <a:t>Landing</a:t>
            </a:r>
            <a:r>
              <a:rPr sz="2800" spc="-120" dirty="0"/>
              <a:t> </a:t>
            </a:r>
            <a:r>
              <a:rPr sz="2800" spc="-55" dirty="0"/>
              <a:t>Outcomes</a:t>
            </a:r>
            <a:r>
              <a:rPr sz="2800" spc="-120" dirty="0"/>
              <a:t> </a:t>
            </a:r>
            <a:r>
              <a:rPr sz="2800" spc="-55" dirty="0"/>
              <a:t>Between</a:t>
            </a:r>
            <a:r>
              <a:rPr sz="2800" spc="-135" dirty="0"/>
              <a:t> </a:t>
            </a:r>
            <a:r>
              <a:rPr sz="2800" spc="105" dirty="0"/>
              <a:t>2010-</a:t>
            </a:r>
            <a:r>
              <a:rPr sz="2800" spc="70" dirty="0"/>
              <a:t>06-</a:t>
            </a:r>
            <a:r>
              <a:rPr sz="2800" spc="150" dirty="0"/>
              <a:t>04</a:t>
            </a:r>
            <a:r>
              <a:rPr sz="2800" spc="-150" dirty="0"/>
              <a:t> </a:t>
            </a:r>
            <a:r>
              <a:rPr sz="2800" dirty="0"/>
              <a:t>and</a:t>
            </a:r>
            <a:r>
              <a:rPr sz="2800" spc="-114" dirty="0"/>
              <a:t> </a:t>
            </a:r>
            <a:r>
              <a:rPr sz="2800" spc="105" dirty="0"/>
              <a:t>2017-</a:t>
            </a:r>
            <a:r>
              <a:rPr sz="2800" spc="70" dirty="0"/>
              <a:t>03-</a:t>
            </a:r>
            <a:r>
              <a:rPr sz="2800" spc="125" dirty="0"/>
              <a:t>20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179169" y="1458912"/>
            <a:ext cx="9697720" cy="4576445"/>
            <a:chOff x="1179169" y="1458912"/>
            <a:chExt cx="9697720" cy="457644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88694" y="1468424"/>
              <a:ext cx="9678289" cy="45571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3932" y="1463675"/>
              <a:ext cx="9688195" cy="4566920"/>
            </a:xfrm>
            <a:custGeom>
              <a:avLst/>
              <a:gdLst/>
              <a:ahLst/>
              <a:cxnLst/>
              <a:rect l="l" t="t" r="r" b="b"/>
              <a:pathLst>
                <a:path w="9688195" h="4566920">
                  <a:moveTo>
                    <a:pt x="0" y="4566666"/>
                  </a:moveTo>
                  <a:lnTo>
                    <a:pt x="9687814" y="4566666"/>
                  </a:lnTo>
                  <a:lnTo>
                    <a:pt x="9687814" y="0"/>
                  </a:lnTo>
                  <a:lnTo>
                    <a:pt x="0" y="0"/>
                  </a:lnTo>
                  <a:lnTo>
                    <a:pt x="0" y="45666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672" y="1619486"/>
            <a:ext cx="4220845" cy="446151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400" b="1" dirty="0">
                <a:latin typeface="Calibri"/>
                <a:cs typeface="Calibri"/>
              </a:rPr>
              <a:t>Key</a:t>
            </a:r>
            <a:r>
              <a:rPr sz="2400" b="1" spc="-10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241300" marR="80645" indent="-228600">
              <a:lnSpc>
                <a:spcPct val="9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Launch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Site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Circles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(folium.Circle)</a:t>
            </a:r>
            <a:r>
              <a:rPr sz="2000" spc="-10" dirty="0">
                <a:latin typeface="Calibri"/>
                <a:cs typeface="Calibri"/>
              </a:rPr>
              <a:t>: </a:t>
            </a:r>
            <a:r>
              <a:rPr sz="2000" dirty="0">
                <a:latin typeface="Calibri"/>
                <a:cs typeface="Calibri"/>
              </a:rPr>
              <a:t>Added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circles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around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site </a:t>
            </a:r>
            <a:r>
              <a:rPr sz="2000" spc="-10" dirty="0">
                <a:latin typeface="Calibri"/>
                <a:cs typeface="Calibri"/>
              </a:rPr>
              <a:t>coordinate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highlight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locations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visible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radius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popup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labels </a:t>
            </a:r>
            <a:r>
              <a:rPr sz="2000" dirty="0">
                <a:latin typeface="Calibri"/>
                <a:cs typeface="Calibri"/>
              </a:rPr>
              <a:t>showing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names.</a:t>
            </a:r>
            <a:endParaRPr sz="2000">
              <a:latin typeface="Calibri"/>
              <a:cs typeface="Calibri"/>
            </a:endParaRPr>
          </a:p>
          <a:p>
            <a:pPr marL="241300" marR="36195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Launch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Site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Markers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(folium.Marker)</a:t>
            </a:r>
            <a:r>
              <a:rPr sz="2000" spc="-10" dirty="0">
                <a:latin typeface="Calibri"/>
                <a:cs typeface="Calibri"/>
              </a:rPr>
              <a:t>: </a:t>
            </a:r>
            <a:r>
              <a:rPr sz="2000" dirty="0">
                <a:latin typeface="Calibri"/>
                <a:cs typeface="Calibri"/>
              </a:rPr>
              <a:t>Placed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markers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site </a:t>
            </a:r>
            <a:r>
              <a:rPr sz="2000" spc="-10" dirty="0">
                <a:latin typeface="Calibri"/>
                <a:cs typeface="Calibri"/>
              </a:rPr>
              <a:t>coordinate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pinpoint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exact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locations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map.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ts val="2160"/>
              </a:lnSpc>
              <a:spcBef>
                <a:spcPts val="1000"/>
              </a:spcBef>
            </a:pP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features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help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visually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identify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emphasize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important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interactive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providing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clear </a:t>
            </a:r>
            <a:r>
              <a:rPr sz="2000" dirty="0">
                <a:latin typeface="Calibri"/>
                <a:cs typeface="Calibri"/>
              </a:rPr>
              <a:t>spatial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context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further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Launch</a:t>
            </a:r>
            <a:r>
              <a:rPr spc="-220" dirty="0"/>
              <a:t> </a:t>
            </a:r>
            <a:r>
              <a:rPr dirty="0"/>
              <a:t>Site</a:t>
            </a:r>
            <a:r>
              <a:rPr spc="-235" dirty="0"/>
              <a:t> </a:t>
            </a:r>
            <a:r>
              <a:rPr spc="-10" dirty="0"/>
              <a:t>Locations</a:t>
            </a:r>
            <a:r>
              <a:rPr spc="-220" dirty="0"/>
              <a:t> </a:t>
            </a:r>
            <a:r>
              <a:rPr dirty="0"/>
              <a:t>on</a:t>
            </a:r>
            <a:r>
              <a:rPr spc="-229" dirty="0"/>
              <a:t> </a:t>
            </a:r>
            <a:r>
              <a:rPr dirty="0"/>
              <a:t>an</a:t>
            </a:r>
            <a:r>
              <a:rPr spc="-215" dirty="0"/>
              <a:t> </a:t>
            </a:r>
            <a:r>
              <a:rPr spc="-55" dirty="0"/>
              <a:t>interative</a:t>
            </a:r>
            <a:r>
              <a:rPr spc="-225" dirty="0"/>
              <a:t> </a:t>
            </a:r>
            <a:r>
              <a:rPr spc="-25" dirty="0"/>
              <a:t>map</a:t>
            </a:r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5210619" y="1729613"/>
            <a:ext cx="6767830" cy="4081779"/>
            <a:chOff x="5210619" y="1729613"/>
            <a:chExt cx="6767830" cy="408177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0208" y="1739138"/>
              <a:ext cx="6748653" cy="40622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15382" y="1734375"/>
              <a:ext cx="6758305" cy="4072254"/>
            </a:xfrm>
            <a:custGeom>
              <a:avLst/>
              <a:gdLst/>
              <a:ahLst/>
              <a:cxnLst/>
              <a:rect l="l" t="t" r="r" b="b"/>
              <a:pathLst>
                <a:path w="6758305" h="4072254">
                  <a:moveTo>
                    <a:pt x="0" y="4071747"/>
                  </a:moveTo>
                  <a:lnTo>
                    <a:pt x="6758177" y="4071747"/>
                  </a:lnTo>
                  <a:lnTo>
                    <a:pt x="6758177" y="0"/>
                  </a:lnTo>
                  <a:lnTo>
                    <a:pt x="0" y="0"/>
                  </a:lnTo>
                  <a:lnTo>
                    <a:pt x="0" y="407174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099" y="1454902"/>
            <a:ext cx="5751830" cy="43688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800" b="1" dirty="0">
                <a:latin typeface="Calibri"/>
                <a:cs typeface="Calibri"/>
              </a:rPr>
              <a:t>Folium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Map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  <a:p>
            <a:pPr marL="241300" marR="121920" indent="-228600">
              <a:lnSpc>
                <a:spcPct val="114000"/>
              </a:lnSpc>
              <a:spcBef>
                <a:spcPts val="12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Marker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Clusters: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Grouped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nearby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markers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reduce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clutter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improve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readability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when </a:t>
            </a:r>
            <a:r>
              <a:rPr sz="2000" dirty="0">
                <a:latin typeface="Calibri"/>
                <a:cs typeface="Calibri"/>
              </a:rPr>
              <a:t>displaying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launches.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1400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Launch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Result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Markers: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individual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markers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visual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indicators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showing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</a:t>
            </a:r>
            <a:r>
              <a:rPr sz="2000" spc="5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failure.</a:t>
            </a:r>
            <a:endParaRPr sz="2000">
              <a:latin typeface="Calibri"/>
              <a:cs typeface="Calibri"/>
            </a:endParaRPr>
          </a:p>
          <a:p>
            <a:pPr marL="241300" marR="532765" indent="-228600">
              <a:lnSpc>
                <a:spcPct val="11400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Dynamic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Marker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Icons: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different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marker colors/icons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clearly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distinguish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successful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failed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launches.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features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interactive,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latin typeface="Calibri"/>
                <a:cs typeface="Calibri"/>
              </a:rPr>
              <a:t>readable,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effective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analyzing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Color</a:t>
            </a:r>
            <a:r>
              <a:rPr spc="-229" dirty="0"/>
              <a:t> </a:t>
            </a:r>
            <a:r>
              <a:rPr dirty="0"/>
              <a:t>Labeled</a:t>
            </a:r>
            <a:r>
              <a:rPr spc="-220" dirty="0"/>
              <a:t> </a:t>
            </a:r>
            <a:r>
              <a:rPr spc="-70" dirty="0"/>
              <a:t>Individual</a:t>
            </a:r>
            <a:r>
              <a:rPr spc="-210" dirty="0"/>
              <a:t> </a:t>
            </a:r>
            <a:r>
              <a:rPr spc="-50" dirty="0"/>
              <a:t>Launch</a:t>
            </a:r>
            <a:r>
              <a:rPr spc="-210" dirty="0"/>
              <a:t> </a:t>
            </a:r>
            <a:r>
              <a:rPr spc="-10" dirty="0"/>
              <a:t>Sites</a:t>
            </a:r>
            <a:endParaRPr spc="-10" dirty="0"/>
          </a:p>
        </p:txBody>
      </p:sp>
      <p:grpSp>
        <p:nvGrpSpPr>
          <p:cNvPr id="4" name="object 4"/>
          <p:cNvGrpSpPr/>
          <p:nvPr/>
        </p:nvGrpSpPr>
        <p:grpSpPr>
          <a:xfrm>
            <a:off x="6279451" y="1481810"/>
            <a:ext cx="5309870" cy="4222115"/>
            <a:chOff x="6279451" y="1481810"/>
            <a:chExt cx="5309870" cy="42221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89040" y="1491335"/>
              <a:ext cx="5290820" cy="42030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84214" y="1486573"/>
              <a:ext cx="5300345" cy="4212590"/>
            </a:xfrm>
            <a:custGeom>
              <a:avLst/>
              <a:gdLst/>
              <a:ahLst/>
              <a:cxnLst/>
              <a:rect l="l" t="t" r="r" b="b"/>
              <a:pathLst>
                <a:path w="5300345" h="4212590">
                  <a:moveTo>
                    <a:pt x="0" y="4212590"/>
                  </a:moveTo>
                  <a:lnTo>
                    <a:pt x="5300345" y="4212590"/>
                  </a:lnTo>
                  <a:lnTo>
                    <a:pt x="5300345" y="0"/>
                  </a:lnTo>
                  <a:lnTo>
                    <a:pt x="0" y="0"/>
                  </a:lnTo>
                  <a:lnTo>
                    <a:pt x="0" y="421259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2574" y="1572463"/>
            <a:ext cx="4871085" cy="37909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00" b="1" spc="-10" dirty="0">
                <a:latin typeface="Calibri"/>
                <a:cs typeface="Calibri"/>
              </a:rPr>
              <a:t>Distance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Spatial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Annotations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8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Distance</a:t>
            </a:r>
            <a:r>
              <a:rPr sz="2200" b="1" spc="-9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Markers</a:t>
            </a:r>
            <a:r>
              <a:rPr sz="2200" b="1" spc="-8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(DivIcon):</a:t>
            </a:r>
            <a:r>
              <a:rPr sz="2200" b="1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Added </a:t>
            </a:r>
            <a:r>
              <a:rPr sz="2200" dirty="0">
                <a:latin typeface="Calibri"/>
                <a:cs typeface="Calibri"/>
              </a:rPr>
              <a:t>custom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markers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showing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distance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its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nearest coastline.</a:t>
            </a:r>
            <a:endParaRPr sz="2200">
              <a:latin typeface="Calibri"/>
              <a:cs typeface="Calibri"/>
            </a:endParaRPr>
          </a:p>
          <a:p>
            <a:pPr marL="241300" marR="128270" indent="-228600">
              <a:lnSpc>
                <a:spcPts val="211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Connecting</a:t>
            </a:r>
            <a:r>
              <a:rPr sz="2200" b="1" spc="-6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Lines</a:t>
            </a:r>
            <a:r>
              <a:rPr sz="2200" b="1" spc="-7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(PolyLine):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Drew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lines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visualize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spatial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relationships.</a:t>
            </a:r>
            <a:endParaRPr sz="2200">
              <a:latin typeface="Calibri"/>
              <a:cs typeface="Calibri"/>
            </a:endParaRPr>
          </a:p>
          <a:p>
            <a:pPr marL="241300" marR="59690" indent="-228600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Enhanced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Visual</a:t>
            </a:r>
            <a:r>
              <a:rPr sz="2200" b="1" spc="-6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Annotations: </a:t>
            </a:r>
            <a:r>
              <a:rPr sz="2200" dirty="0">
                <a:latin typeface="Calibri"/>
                <a:cs typeface="Calibri"/>
              </a:rPr>
              <a:t>Combined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markers,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 </a:t>
            </a:r>
            <a:r>
              <a:rPr sz="2200" dirty="0">
                <a:latin typeface="Calibri"/>
                <a:cs typeface="Calibri"/>
              </a:rPr>
              <a:t>points,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distance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labels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clear geographic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context.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Proximity</a:t>
            </a:r>
            <a:r>
              <a:rPr spc="-200" dirty="0"/>
              <a:t> </a:t>
            </a:r>
            <a:r>
              <a:rPr dirty="0"/>
              <a:t>to</a:t>
            </a:r>
            <a:r>
              <a:rPr spc="-220" dirty="0"/>
              <a:t> </a:t>
            </a:r>
            <a:r>
              <a:rPr spc="-75" dirty="0"/>
              <a:t>nearby</a:t>
            </a:r>
            <a:r>
              <a:rPr spc="-204" dirty="0"/>
              <a:t> </a:t>
            </a:r>
            <a:r>
              <a:rPr dirty="0"/>
              <a:t>cities</a:t>
            </a:r>
            <a:r>
              <a:rPr spc="-200" dirty="0"/>
              <a:t> </a:t>
            </a:r>
            <a:r>
              <a:rPr dirty="0"/>
              <a:t>and</a:t>
            </a:r>
            <a:r>
              <a:rPr spc="-220" dirty="0"/>
              <a:t> </a:t>
            </a:r>
            <a:r>
              <a:rPr spc="-10" dirty="0"/>
              <a:t>transport</a:t>
            </a:r>
            <a:endParaRPr spc="-1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70613" y="1719643"/>
            <a:ext cx="6266815" cy="3674110"/>
            <a:chOff x="5670613" y="1719643"/>
            <a:chExt cx="6266815" cy="367411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80202" y="1729104"/>
              <a:ext cx="6247511" cy="36549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75376" y="1724405"/>
              <a:ext cx="6257290" cy="3664585"/>
            </a:xfrm>
            <a:custGeom>
              <a:avLst/>
              <a:gdLst/>
              <a:ahLst/>
              <a:cxnLst/>
              <a:rect l="l" t="t" r="r" b="b"/>
              <a:pathLst>
                <a:path w="6257290" h="3664585">
                  <a:moveTo>
                    <a:pt x="0" y="3664458"/>
                  </a:moveTo>
                  <a:lnTo>
                    <a:pt x="6257035" y="3664458"/>
                  </a:lnTo>
                  <a:lnTo>
                    <a:pt x="6257035" y="0"/>
                  </a:lnTo>
                  <a:lnTo>
                    <a:pt x="0" y="0"/>
                  </a:lnTo>
                  <a:lnTo>
                    <a:pt x="0" y="366445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4706" y="6145436"/>
            <a:ext cx="1225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0"/>
              </a:lnSpc>
            </a:pPr>
            <a:r>
              <a:rPr sz="1600" spc="3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4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Introduction</a:t>
            </a:r>
            <a:endParaRPr spc="-8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62723" y="1543303"/>
          <a:ext cx="10378440" cy="474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955"/>
                <a:gridCol w="5187950"/>
              </a:tblGrid>
              <a:tr h="2457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endParaRPr sz="2400">
                        <a:latin typeface="Times New Roman" panose="02020503050405090304"/>
                        <a:cs typeface="Times New Roman" panose="02020503050405090304"/>
                      </a:endParaRPr>
                    </a:p>
                    <a:p>
                      <a:pPr marL="231775" marR="223520" indent="3175"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SpaceX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has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revolutionized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commercial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space</a:t>
                      </a:r>
                      <a:r>
                        <a:rPr sz="24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industry</a:t>
                      </a:r>
                      <a:r>
                        <a:rPr sz="2400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by</a:t>
                      </a:r>
                      <a:r>
                        <a:rPr sz="24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reusing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Falcon</a:t>
                      </a:r>
                      <a:r>
                        <a:rPr sz="24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4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first-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stage</a:t>
                      </a:r>
                      <a:r>
                        <a:rPr sz="24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boosters,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significantly</a:t>
                      </a:r>
                      <a:r>
                        <a:rPr sz="24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reducing</a:t>
                      </a:r>
                      <a:r>
                        <a:rPr sz="24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24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costs.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endParaRPr sz="2400">
                        <a:latin typeface="Times New Roman" panose="02020503050405090304"/>
                        <a:cs typeface="Times New Roman" panose="02020503050405090304"/>
                      </a:endParaRPr>
                    </a:p>
                    <a:p>
                      <a:pPr marL="368300" marR="361315" indent="6985"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success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failure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</a:t>
                      </a:r>
                      <a:r>
                        <a:rPr sz="24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directly</a:t>
                      </a:r>
                      <a:r>
                        <a:rPr sz="2400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affects</a:t>
                      </a:r>
                      <a:r>
                        <a:rPr sz="24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24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cost,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operational</a:t>
                      </a:r>
                      <a:r>
                        <a:rPr sz="2400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efficiency,</a:t>
                      </a:r>
                      <a:r>
                        <a:rPr sz="2400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 competitiveness.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2284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2400">
                        <a:latin typeface="Times New Roman" panose="02020503050405090304"/>
                        <a:cs typeface="Times New Roman" panose="02020503050405090304"/>
                      </a:endParaRPr>
                    </a:p>
                    <a:p>
                      <a:pPr marL="112395" marR="10477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Historical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Falcon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provides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insights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into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how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factors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such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payload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mass,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orbit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type,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affect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landing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success.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2400">
                        <a:latin typeface="Times New Roman" panose="02020503050405090304"/>
                        <a:cs typeface="Times New Roman" panose="02020503050405090304"/>
                      </a:endParaRPr>
                    </a:p>
                    <a:p>
                      <a:pPr marL="215900" marR="20891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2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analyzes</a:t>
                      </a:r>
                      <a:r>
                        <a:rPr sz="2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factors</a:t>
                      </a:r>
                      <a:r>
                        <a:rPr sz="24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develops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classification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predict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Falcon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first-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stage</a:t>
                      </a:r>
                      <a:r>
                        <a:rPr sz="2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landing success.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786122"/>
            <a:ext cx="94976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This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chart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show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distribution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200" spc="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successful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launches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each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site,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KSC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LC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39A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contributes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most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this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while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CCAFS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SLC</a:t>
            </a:r>
            <a:r>
              <a:rPr sz="22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40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contributes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least.</a:t>
            </a:r>
            <a:endParaRPr sz="2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Total</a:t>
            </a:r>
            <a:r>
              <a:rPr spc="-190" dirty="0"/>
              <a:t> </a:t>
            </a:r>
            <a:r>
              <a:rPr spc="-70" dirty="0"/>
              <a:t>Successful</a:t>
            </a:r>
            <a:r>
              <a:rPr spc="-220" dirty="0"/>
              <a:t> </a:t>
            </a:r>
            <a:r>
              <a:rPr spc="-60" dirty="0"/>
              <a:t>Launches</a:t>
            </a:r>
            <a:r>
              <a:rPr spc="-229" dirty="0"/>
              <a:t> </a:t>
            </a:r>
            <a:r>
              <a:rPr spc="-10" dirty="0"/>
              <a:t>for</a:t>
            </a:r>
            <a:r>
              <a:rPr spc="-265" dirty="0"/>
              <a:t> </a:t>
            </a:r>
            <a:r>
              <a:rPr spc="-55" dirty="0"/>
              <a:t>each</a:t>
            </a:r>
            <a:r>
              <a:rPr spc="-235" dirty="0"/>
              <a:t> </a:t>
            </a:r>
            <a:r>
              <a:rPr spc="-40" dirty="0"/>
              <a:t>Launch</a:t>
            </a:r>
            <a:r>
              <a:rPr spc="-225" dirty="0"/>
              <a:t> </a:t>
            </a:r>
            <a:r>
              <a:rPr spc="-20" dirty="0"/>
              <a:t>Site</a:t>
            </a:r>
            <a:endParaRPr spc="-20" dirty="0"/>
          </a:p>
        </p:txBody>
      </p:sp>
      <p:grpSp>
        <p:nvGrpSpPr>
          <p:cNvPr id="4" name="object 4"/>
          <p:cNvGrpSpPr/>
          <p:nvPr/>
        </p:nvGrpSpPr>
        <p:grpSpPr>
          <a:xfrm>
            <a:off x="760488" y="1452181"/>
            <a:ext cx="10624820" cy="3046095"/>
            <a:chOff x="760488" y="1452181"/>
            <a:chExt cx="10624820" cy="304609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70013" y="1461770"/>
              <a:ext cx="10605516" cy="3026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5251" y="1456944"/>
              <a:ext cx="10615295" cy="3036570"/>
            </a:xfrm>
            <a:custGeom>
              <a:avLst/>
              <a:gdLst/>
              <a:ahLst/>
              <a:cxnLst/>
              <a:rect l="l" t="t" r="r" b="b"/>
              <a:pathLst>
                <a:path w="10615295" h="3036570">
                  <a:moveTo>
                    <a:pt x="0" y="3036316"/>
                  </a:moveTo>
                  <a:lnTo>
                    <a:pt x="10615041" y="3036316"/>
                  </a:lnTo>
                  <a:lnTo>
                    <a:pt x="10615041" y="0"/>
                  </a:lnTo>
                  <a:lnTo>
                    <a:pt x="0" y="0"/>
                  </a:lnTo>
                  <a:lnTo>
                    <a:pt x="0" y="303631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003" y="4629353"/>
            <a:ext cx="10297160" cy="8362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30" indent="-227330">
              <a:lnSpc>
                <a:spcPts val="3195"/>
              </a:lnSpc>
              <a:spcBef>
                <a:spcPts val="9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Calibri"/>
                <a:cs typeface="Calibri"/>
              </a:rPr>
              <a:t>KSC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LC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39A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highest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ratio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successful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launches,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over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5"/>
              </a:lnSpc>
            </a:pPr>
            <a:r>
              <a:rPr sz="2800" dirty="0">
                <a:latin typeface="Calibri"/>
                <a:cs typeface="Calibri"/>
              </a:rPr>
              <a:t>¾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successful.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Launch</a:t>
            </a:r>
            <a:r>
              <a:rPr spc="-245" dirty="0"/>
              <a:t> </a:t>
            </a:r>
            <a:r>
              <a:rPr dirty="0"/>
              <a:t>Site</a:t>
            </a:r>
            <a:r>
              <a:rPr spc="-275" dirty="0"/>
              <a:t> </a:t>
            </a:r>
            <a:r>
              <a:rPr spc="-10" dirty="0"/>
              <a:t>with</a:t>
            </a:r>
            <a:r>
              <a:rPr spc="-250" dirty="0"/>
              <a:t> </a:t>
            </a:r>
            <a:r>
              <a:rPr spc="-10" dirty="0"/>
              <a:t>the</a:t>
            </a:r>
            <a:r>
              <a:rPr spc="-250" dirty="0"/>
              <a:t> </a:t>
            </a:r>
            <a:r>
              <a:rPr spc="-25" dirty="0"/>
              <a:t>Highest</a:t>
            </a:r>
            <a:r>
              <a:rPr spc="-250" dirty="0"/>
              <a:t> </a:t>
            </a:r>
            <a:r>
              <a:rPr spc="-70" dirty="0"/>
              <a:t>Success</a:t>
            </a:r>
            <a:r>
              <a:rPr spc="-220" dirty="0"/>
              <a:t> </a:t>
            </a:r>
            <a:r>
              <a:rPr spc="-10" dirty="0"/>
              <a:t>Ratio</a:t>
            </a:r>
            <a:endParaRPr spc="-10" dirty="0"/>
          </a:p>
        </p:txBody>
      </p:sp>
      <p:grpSp>
        <p:nvGrpSpPr>
          <p:cNvPr id="4" name="object 4"/>
          <p:cNvGrpSpPr/>
          <p:nvPr/>
        </p:nvGrpSpPr>
        <p:grpSpPr>
          <a:xfrm>
            <a:off x="760488" y="1449895"/>
            <a:ext cx="10707370" cy="2884170"/>
            <a:chOff x="760488" y="1449895"/>
            <a:chExt cx="10707370" cy="288417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70013" y="1459484"/>
              <a:ext cx="10687939" cy="28648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5251" y="1454658"/>
              <a:ext cx="10697845" cy="2874645"/>
            </a:xfrm>
            <a:custGeom>
              <a:avLst/>
              <a:gdLst/>
              <a:ahLst/>
              <a:cxnLst/>
              <a:rect l="l" t="t" r="r" b="b"/>
              <a:pathLst>
                <a:path w="10697845" h="2874645">
                  <a:moveTo>
                    <a:pt x="0" y="2874391"/>
                  </a:moveTo>
                  <a:lnTo>
                    <a:pt x="10697464" y="2874391"/>
                  </a:lnTo>
                  <a:lnTo>
                    <a:pt x="10697464" y="0"/>
                  </a:lnTo>
                  <a:lnTo>
                    <a:pt x="0" y="0"/>
                  </a:lnTo>
                  <a:lnTo>
                    <a:pt x="0" y="28743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3786"/>
            <a:ext cx="2292985" cy="3221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509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rate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2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highest</a:t>
            </a:r>
            <a:r>
              <a:rPr sz="2200" spc="-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at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lower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payload masses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Most</a:t>
            </a:r>
            <a:r>
              <a:rPr sz="22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200" spc="18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launches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made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sites </a:t>
            </a:r>
            <a:r>
              <a:rPr sz="2200" spc="-6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are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between</a:t>
            </a:r>
            <a:r>
              <a:rPr sz="2200" spc="-7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0</a:t>
            </a:r>
            <a:r>
              <a:rPr sz="2200" spc="-7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to </a:t>
            </a:r>
            <a:r>
              <a:rPr sz="2200" spc="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5000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KGs</a:t>
            </a:r>
            <a:endParaRPr sz="2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>
                <a:solidFill>
                  <a:srgbClr val="0947CA"/>
                </a:solidFill>
                <a:latin typeface="Courier New" panose="02070409020205090404"/>
                <a:cs typeface="Courier New" panose="02070409020205090404"/>
              </a:rPr>
              <a:t>Launch</a:t>
            </a:r>
            <a:r>
              <a:rPr b="1" spc="-114" dirty="0">
                <a:solidFill>
                  <a:srgbClr val="0947CA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b="1" dirty="0">
                <a:solidFill>
                  <a:srgbClr val="0947CA"/>
                </a:solidFill>
                <a:latin typeface="Courier New" panose="02070409020205090404"/>
                <a:cs typeface="Courier New" panose="02070409020205090404"/>
              </a:rPr>
              <a:t>Success</a:t>
            </a:r>
            <a:r>
              <a:rPr b="1" spc="-105" dirty="0">
                <a:solidFill>
                  <a:srgbClr val="0947CA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b="1" dirty="0">
                <a:solidFill>
                  <a:srgbClr val="0947CA"/>
                </a:solidFill>
                <a:latin typeface="Courier New" panose="02070409020205090404"/>
                <a:cs typeface="Courier New" panose="02070409020205090404"/>
              </a:rPr>
              <a:t>vs.</a:t>
            </a:r>
            <a:r>
              <a:rPr b="1" spc="-100" dirty="0">
                <a:solidFill>
                  <a:srgbClr val="0947CA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b="1" dirty="0">
                <a:solidFill>
                  <a:srgbClr val="0947CA"/>
                </a:solidFill>
                <a:latin typeface="Courier New" panose="02070409020205090404"/>
                <a:cs typeface="Courier New" panose="02070409020205090404"/>
              </a:rPr>
              <a:t>Payload</a:t>
            </a:r>
            <a:r>
              <a:rPr b="1" spc="-114" dirty="0">
                <a:solidFill>
                  <a:srgbClr val="0947CA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b="1" spc="-20" dirty="0">
                <a:solidFill>
                  <a:srgbClr val="0947CA"/>
                </a:solidFill>
                <a:latin typeface="Courier New" panose="02070409020205090404"/>
                <a:cs typeface="Courier New" panose="02070409020205090404"/>
              </a:rPr>
              <a:t>Mass</a:t>
            </a:r>
            <a:endParaRPr b="1" spc="-20" dirty="0">
              <a:solidFill>
                <a:srgbClr val="0947CA"/>
              </a:solidFill>
              <a:latin typeface="Courier New" panose="02070409020205090404"/>
              <a:cs typeface="Courier New" panose="020704090202050904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53498" y="1369377"/>
            <a:ext cx="7531100" cy="2553970"/>
            <a:chOff x="3353498" y="1369377"/>
            <a:chExt cx="7531100" cy="255397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62959" y="1378838"/>
              <a:ext cx="7511923" cy="25345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58260" y="1374139"/>
              <a:ext cx="7521575" cy="2544445"/>
            </a:xfrm>
            <a:custGeom>
              <a:avLst/>
              <a:gdLst/>
              <a:ahLst/>
              <a:cxnLst/>
              <a:rect l="l" t="t" r="r" b="b"/>
              <a:pathLst>
                <a:path w="7521575" h="2544445">
                  <a:moveTo>
                    <a:pt x="0" y="2544063"/>
                  </a:moveTo>
                  <a:lnTo>
                    <a:pt x="7521448" y="2544063"/>
                  </a:lnTo>
                  <a:lnTo>
                    <a:pt x="7521448" y="0"/>
                  </a:lnTo>
                  <a:lnTo>
                    <a:pt x="0" y="0"/>
                  </a:lnTo>
                  <a:lnTo>
                    <a:pt x="0" y="25440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353498" y="4070464"/>
            <a:ext cx="7531100" cy="2563495"/>
            <a:chOff x="3353498" y="4070464"/>
            <a:chExt cx="7531100" cy="25634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2959" y="4079989"/>
              <a:ext cx="7511923" cy="25440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58260" y="4075226"/>
              <a:ext cx="7521575" cy="2553970"/>
            </a:xfrm>
            <a:custGeom>
              <a:avLst/>
              <a:gdLst/>
              <a:ahLst/>
              <a:cxnLst/>
              <a:rect l="l" t="t" r="r" b="b"/>
              <a:pathLst>
                <a:path w="7521575" h="2553970">
                  <a:moveTo>
                    <a:pt x="0" y="2553589"/>
                  </a:moveTo>
                  <a:lnTo>
                    <a:pt x="7521448" y="2553589"/>
                  </a:lnTo>
                  <a:lnTo>
                    <a:pt x="7521448" y="0"/>
                  </a:lnTo>
                  <a:lnTo>
                    <a:pt x="0" y="0"/>
                  </a:lnTo>
                  <a:lnTo>
                    <a:pt x="0" y="255358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100452"/>
            <a:ext cx="3833495" cy="3221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This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bar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graph</a:t>
            </a:r>
            <a:r>
              <a:rPr sz="2200" spc="-1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shows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classification</a:t>
            </a:r>
            <a:r>
              <a:rPr sz="22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2200" spc="-8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accuracy for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different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machine learning</a:t>
            </a:r>
            <a:r>
              <a:rPr sz="2200" spc="-14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models.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This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includes the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optimization</a:t>
            </a:r>
            <a:r>
              <a:rPr sz="2200" spc="-13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2200" spc="-1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using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gridsearch.</a:t>
            </a:r>
            <a:endParaRPr sz="2200">
              <a:latin typeface="Tahoma" panose="020B0604030504040204"/>
              <a:cs typeface="Tahoma" panose="020B0604030504040204"/>
            </a:endParaRPr>
          </a:p>
          <a:p>
            <a:pPr marL="241300" marR="8318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2200" spc="-16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Tree</a:t>
            </a:r>
            <a:r>
              <a:rPr sz="2200" spc="-4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has</a:t>
            </a:r>
            <a:r>
              <a:rPr sz="2200" spc="-114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highest </a:t>
            </a:r>
            <a:r>
              <a:rPr sz="2200" spc="-5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22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out</a:t>
            </a:r>
            <a:r>
              <a:rPr sz="2200" spc="-9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200" spc="16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2200" spc="-1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2200" spc="-10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2200" spc="-105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ahoma" panose="020B0604030504040204"/>
                <a:cs typeface="Tahoma" panose="020B0604030504040204"/>
              </a:rPr>
              <a:t>models.</a:t>
            </a:r>
            <a:endParaRPr sz="2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Classification</a:t>
            </a:r>
            <a:r>
              <a:rPr spc="-195" dirty="0"/>
              <a:t> </a:t>
            </a:r>
            <a:r>
              <a:rPr spc="-45" dirty="0"/>
              <a:t>Accuracy</a:t>
            </a:r>
            <a:endParaRPr spc="-4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38776" y="1597964"/>
            <a:ext cx="7049134" cy="44276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Confusion</a:t>
            </a:r>
            <a:r>
              <a:rPr spc="-260" dirty="0"/>
              <a:t> </a:t>
            </a:r>
            <a:r>
              <a:rPr spc="-20" dirty="0"/>
              <a:t>Matrix</a:t>
            </a:r>
            <a:r>
              <a:rPr spc="-260" dirty="0"/>
              <a:t> </a:t>
            </a:r>
            <a:r>
              <a:rPr spc="-10" dirty="0"/>
              <a:t>for</a:t>
            </a:r>
            <a:r>
              <a:rPr spc="-220" dirty="0"/>
              <a:t> </a:t>
            </a:r>
            <a:r>
              <a:rPr spc="-10" dirty="0"/>
              <a:t>Decision</a:t>
            </a:r>
            <a:r>
              <a:rPr spc="-215" dirty="0"/>
              <a:t> </a:t>
            </a:r>
            <a:r>
              <a:rPr spc="-160" dirty="0"/>
              <a:t>Trees</a:t>
            </a:r>
            <a:r>
              <a:rPr spc="-13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94171" y="1625472"/>
            <a:ext cx="5227828" cy="4351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1804568"/>
            <a:ext cx="4588510" cy="3919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30" marR="200660" indent="-227330">
              <a:lnSpc>
                <a:spcPct val="114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True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Positives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(land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correctly </a:t>
            </a:r>
            <a:r>
              <a:rPr sz="2800" spc="-10" dirty="0">
                <a:latin typeface="Calibri"/>
                <a:cs typeface="Calibri"/>
              </a:rPr>
              <a:t>	</a:t>
            </a:r>
            <a:r>
              <a:rPr sz="2800" dirty="0">
                <a:latin typeface="Calibri"/>
                <a:cs typeface="Calibri"/>
              </a:rPr>
              <a:t>predicted):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  <a:p>
            <a:pPr marL="240030" marR="288925" indent="-227330">
              <a:lnSpc>
                <a:spcPts val="3830"/>
              </a:lnSpc>
              <a:spcBef>
                <a:spcPts val="2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True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Negatives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(did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land </a:t>
            </a:r>
            <a:r>
              <a:rPr sz="2800" spc="-20" dirty="0">
                <a:latin typeface="Calibri"/>
                <a:cs typeface="Calibri"/>
              </a:rPr>
              <a:t>	</a:t>
            </a:r>
            <a:r>
              <a:rPr sz="2800" dirty="0">
                <a:latin typeface="Calibri"/>
                <a:cs typeface="Calibri"/>
              </a:rPr>
              <a:t>correctly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predicted):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  <a:p>
            <a:pPr marL="240030" indent="-227330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Calibri"/>
                <a:cs typeface="Calibri"/>
              </a:rPr>
              <a:t>False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Positives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(predicted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land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470"/>
              </a:spcBef>
            </a:pPr>
            <a:r>
              <a:rPr sz="2800" dirty="0">
                <a:latin typeface="Calibri"/>
                <a:cs typeface="Calibri"/>
              </a:rPr>
              <a:t>but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land):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  <a:p>
            <a:pPr marL="240030" marR="27940" indent="-227330">
              <a:lnSpc>
                <a:spcPct val="114000"/>
              </a:lnSpc>
              <a:spcBef>
                <a:spcPts val="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False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Negatives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(predicted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did </a:t>
            </a:r>
            <a:r>
              <a:rPr sz="2800" spc="-25" dirty="0">
                <a:latin typeface="Calibri"/>
                <a:cs typeface="Calibri"/>
              </a:rPr>
              <a:t>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landed):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2385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48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Conclusions</a:t>
            </a:r>
            <a:endParaRPr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848969" y="1353795"/>
            <a:ext cx="1059815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57505" indent="-342900">
              <a:lnSpc>
                <a:spcPct val="114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predictable: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Falcon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first-</a:t>
            </a:r>
            <a:r>
              <a:rPr sz="2400" dirty="0">
                <a:latin typeface="Calibri"/>
                <a:cs typeface="Calibri"/>
              </a:rPr>
              <a:t>stage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predicted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reliability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historical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success </a:t>
            </a:r>
            <a:r>
              <a:rPr sz="2400" dirty="0">
                <a:latin typeface="Calibri"/>
                <a:cs typeface="Calibri"/>
              </a:rPr>
              <a:t>depends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measurable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mission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parameters.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14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Best-</a:t>
            </a:r>
            <a:r>
              <a:rPr sz="2400" dirty="0">
                <a:latin typeface="Calibri"/>
                <a:cs typeface="Calibri"/>
              </a:rPr>
              <a:t>performing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identified: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Decision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Tree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achieved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highest </a:t>
            </a:r>
            <a:r>
              <a:rPr sz="2400" dirty="0">
                <a:latin typeface="Calibri"/>
                <a:cs typeface="Calibri"/>
              </a:rPr>
              <a:t>test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accuracy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(~83%),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outperforming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Logistic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SVM,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capturing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non-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interactions.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b="1" dirty="0">
                <a:latin typeface="Calibri"/>
                <a:cs typeface="Calibri"/>
              </a:rPr>
              <a:t>Key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factors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influencing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success: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6194" y="4272890"/>
            <a:ext cx="9479915" cy="211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85445" indent="-342900">
              <a:lnSpc>
                <a:spcPct val="114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Higher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flight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correlate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rates,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reflecting </a:t>
            </a:r>
            <a:r>
              <a:rPr sz="2400" dirty="0">
                <a:latin typeface="Calibri"/>
                <a:cs typeface="Calibri"/>
              </a:rPr>
              <a:t>technological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maturity.</a:t>
            </a:r>
            <a:endParaRPr sz="2400">
              <a:latin typeface="Calibri"/>
              <a:cs typeface="Calibri"/>
            </a:endParaRPr>
          </a:p>
          <a:p>
            <a:pPr marL="355600" marR="105410" indent="-342900">
              <a:lnSpc>
                <a:spcPts val="3290"/>
              </a:lnSpc>
              <a:spcBef>
                <a:spcPts val="16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Payload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mass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relationship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optimal threshold.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3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Certain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orbits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(ES-</a:t>
            </a:r>
            <a:r>
              <a:rPr sz="2400" dirty="0">
                <a:latin typeface="Calibri"/>
                <a:cs typeface="Calibri"/>
              </a:rPr>
              <a:t>L1,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GEO,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HEO,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SSO)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achieved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near-</a:t>
            </a:r>
            <a:r>
              <a:rPr sz="2400" dirty="0">
                <a:latin typeface="Calibri"/>
                <a:cs typeface="Calibri"/>
              </a:rPr>
              <a:t>perfect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rates.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Conclusions</a:t>
            </a:r>
            <a:endParaRPr spc="-3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  <p:sp>
        <p:nvSpPr>
          <p:cNvPr id="3" name="object 3"/>
          <p:cNvSpPr txBox="1"/>
          <p:nvPr/>
        </p:nvSpPr>
        <p:spPr>
          <a:xfrm>
            <a:off x="756005" y="1389633"/>
            <a:ext cx="10398760" cy="4196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14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strategy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supports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reliability: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Coastal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located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away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population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centers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enhance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safety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recovery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efficiency,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contributing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higher </a:t>
            </a:r>
            <a:r>
              <a:rPr sz="2400" dirty="0">
                <a:latin typeface="Calibri"/>
                <a:cs typeface="Calibri"/>
              </a:rPr>
              <a:t>landing </a:t>
            </a:r>
            <a:r>
              <a:rPr sz="2400" spc="-10" dirty="0">
                <a:latin typeface="Calibri"/>
                <a:cs typeface="Calibri"/>
              </a:rPr>
              <a:t>success.</a:t>
            </a:r>
            <a:endParaRPr sz="2400">
              <a:latin typeface="Calibri"/>
              <a:cs typeface="Calibri"/>
            </a:endParaRPr>
          </a:p>
          <a:p>
            <a:pPr marL="355600" marR="56515" indent="-342900">
              <a:lnSpc>
                <a:spcPct val="114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Actionable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support:The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predictive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Folium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maps,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Dash </a:t>
            </a:r>
            <a:r>
              <a:rPr sz="2400" dirty="0">
                <a:latin typeface="Calibri"/>
                <a:cs typeface="Calibri"/>
              </a:rPr>
              <a:t>dashboards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estimation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strategic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competitors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bidding </a:t>
            </a:r>
            <a:r>
              <a:rPr sz="2400" dirty="0">
                <a:latin typeface="Calibri"/>
                <a:cs typeface="Calibri"/>
              </a:rPr>
              <a:t>against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SpaceX.</a:t>
            </a:r>
            <a:endParaRPr sz="2400">
              <a:latin typeface="Calibri"/>
              <a:cs typeface="Calibri"/>
            </a:endParaRPr>
          </a:p>
          <a:p>
            <a:pPr marL="355600" marR="1112520" indent="-342900">
              <a:lnSpc>
                <a:spcPct val="114000"/>
              </a:lnSpc>
              <a:spcBef>
                <a:spcPts val="1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Limitations: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performance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constrained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available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historical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size.</a:t>
            </a:r>
            <a:endParaRPr sz="2400">
              <a:latin typeface="Calibri"/>
              <a:cs typeface="Calibri"/>
            </a:endParaRPr>
          </a:p>
          <a:p>
            <a:pPr marL="355600" marR="1000125" indent="-342900">
              <a:lnSpc>
                <a:spcPct val="114000"/>
              </a:lnSpc>
              <a:spcBef>
                <a:spcPts val="1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Future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work: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Incorporating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weather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booster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count,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advanced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ensemble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could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accuracy.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556511"/>
            <a:ext cx="10515600" cy="915669"/>
          </a:xfrm>
          <a:custGeom>
            <a:avLst/>
            <a:gdLst/>
            <a:ahLst/>
            <a:cxnLst/>
            <a:rect l="l" t="t" r="r" b="b"/>
            <a:pathLst>
              <a:path w="10515600" h="915669">
                <a:moveTo>
                  <a:pt x="10424033" y="0"/>
                </a:moveTo>
                <a:lnTo>
                  <a:pt x="91528" y="0"/>
                </a:lnTo>
                <a:lnTo>
                  <a:pt x="55903" y="7199"/>
                </a:lnTo>
                <a:lnTo>
                  <a:pt x="26809" y="26828"/>
                </a:lnTo>
                <a:lnTo>
                  <a:pt x="7193" y="55935"/>
                </a:lnTo>
                <a:lnTo>
                  <a:pt x="0" y="91566"/>
                </a:lnTo>
                <a:lnTo>
                  <a:pt x="0" y="823849"/>
                </a:lnTo>
                <a:lnTo>
                  <a:pt x="7193" y="859460"/>
                </a:lnTo>
                <a:lnTo>
                  <a:pt x="26809" y="888523"/>
                </a:lnTo>
                <a:lnTo>
                  <a:pt x="55903" y="908109"/>
                </a:lnTo>
                <a:lnTo>
                  <a:pt x="91528" y="915288"/>
                </a:lnTo>
                <a:lnTo>
                  <a:pt x="10424033" y="915288"/>
                </a:lnTo>
                <a:lnTo>
                  <a:pt x="10459664" y="908109"/>
                </a:lnTo>
                <a:lnTo>
                  <a:pt x="10488771" y="888523"/>
                </a:lnTo>
                <a:lnTo>
                  <a:pt x="10508400" y="859460"/>
                </a:lnTo>
                <a:lnTo>
                  <a:pt x="10515600" y="823849"/>
                </a:lnTo>
                <a:lnTo>
                  <a:pt x="10515600" y="91566"/>
                </a:lnTo>
                <a:lnTo>
                  <a:pt x="10508400" y="55935"/>
                </a:lnTo>
                <a:lnTo>
                  <a:pt x="10488771" y="26828"/>
                </a:lnTo>
                <a:lnTo>
                  <a:pt x="10459664" y="7199"/>
                </a:lnTo>
                <a:lnTo>
                  <a:pt x="10424033" y="0"/>
                </a:lnTo>
                <a:close/>
              </a:path>
            </a:pathLst>
          </a:custGeom>
          <a:solidFill>
            <a:srgbClr val="CFD4E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08735" y="1756168"/>
            <a:ext cx="516255" cy="516255"/>
            <a:chOff x="1108735" y="1756168"/>
            <a:chExt cx="516255" cy="516255"/>
          </a:xfrm>
        </p:grpSpPr>
        <p:sp>
          <p:nvSpPr>
            <p:cNvPr id="4" name="object 4"/>
            <p:cNvSpPr/>
            <p:nvPr/>
          </p:nvSpPr>
          <p:spPr>
            <a:xfrm>
              <a:off x="1146755" y="1809252"/>
              <a:ext cx="441959" cy="412750"/>
            </a:xfrm>
            <a:custGeom>
              <a:avLst/>
              <a:gdLst/>
              <a:ahLst/>
              <a:cxnLst/>
              <a:rect l="l" t="t" r="r" b="b"/>
              <a:pathLst>
                <a:path w="441959" h="412750">
                  <a:moveTo>
                    <a:pt x="259237" y="0"/>
                  </a:moveTo>
                  <a:lnTo>
                    <a:pt x="37330" y="77813"/>
                  </a:lnTo>
                  <a:lnTo>
                    <a:pt x="15967" y="121949"/>
                  </a:lnTo>
                  <a:lnTo>
                    <a:pt x="15743" y="131765"/>
                  </a:lnTo>
                  <a:lnTo>
                    <a:pt x="15660" y="135396"/>
                  </a:lnTo>
                  <a:lnTo>
                    <a:pt x="15554" y="147846"/>
                  </a:lnTo>
                  <a:lnTo>
                    <a:pt x="16591" y="155627"/>
                  </a:lnTo>
                  <a:lnTo>
                    <a:pt x="18146" y="162890"/>
                  </a:lnTo>
                  <a:lnTo>
                    <a:pt x="7874" y="173971"/>
                  </a:lnTo>
                  <a:lnTo>
                    <a:pt x="2462" y="188893"/>
                  </a:lnTo>
                  <a:lnTo>
                    <a:pt x="356" y="205858"/>
                  </a:lnTo>
                  <a:lnTo>
                    <a:pt x="214" y="212691"/>
                  </a:lnTo>
                  <a:lnTo>
                    <a:pt x="107" y="217879"/>
                  </a:lnTo>
                  <a:lnTo>
                    <a:pt x="8311" y="259323"/>
                  </a:lnTo>
                  <a:lnTo>
                    <a:pt x="15554" y="268199"/>
                  </a:lnTo>
                  <a:lnTo>
                    <a:pt x="14298" y="275202"/>
                  </a:lnTo>
                  <a:lnTo>
                    <a:pt x="14118" y="281168"/>
                  </a:lnTo>
                  <a:lnTo>
                    <a:pt x="14063" y="282983"/>
                  </a:lnTo>
                  <a:lnTo>
                    <a:pt x="14314" y="291543"/>
                  </a:lnTo>
                  <a:lnTo>
                    <a:pt x="14427" y="296730"/>
                  </a:lnTo>
                  <a:lnTo>
                    <a:pt x="28516" y="344870"/>
                  </a:lnTo>
                  <a:lnTo>
                    <a:pt x="185614" y="412414"/>
                  </a:lnTo>
                  <a:lnTo>
                    <a:pt x="266892" y="378695"/>
                  </a:lnTo>
                  <a:lnTo>
                    <a:pt x="186651" y="378695"/>
                  </a:lnTo>
                  <a:lnTo>
                    <a:pt x="41996" y="321631"/>
                  </a:lnTo>
                  <a:lnTo>
                    <a:pt x="41996" y="281168"/>
                  </a:lnTo>
                  <a:lnTo>
                    <a:pt x="122341" y="281168"/>
                  </a:lnTo>
                  <a:lnTo>
                    <a:pt x="27997" y="243817"/>
                  </a:lnTo>
                  <a:lnTo>
                    <a:pt x="27997" y="197128"/>
                  </a:lnTo>
                  <a:lnTo>
                    <a:pt x="135274" y="197128"/>
                  </a:lnTo>
                  <a:lnTo>
                    <a:pt x="43551" y="160815"/>
                  </a:lnTo>
                  <a:lnTo>
                    <a:pt x="43551" y="114127"/>
                  </a:lnTo>
                  <a:lnTo>
                    <a:pt x="327743" y="114127"/>
                  </a:lnTo>
                  <a:lnTo>
                    <a:pt x="394559" y="87151"/>
                  </a:lnTo>
                  <a:lnTo>
                    <a:pt x="414780" y="87151"/>
                  </a:lnTo>
                  <a:lnTo>
                    <a:pt x="414780" y="78851"/>
                  </a:lnTo>
                  <a:lnTo>
                    <a:pt x="441740" y="67438"/>
                  </a:lnTo>
                  <a:lnTo>
                    <a:pt x="259237" y="0"/>
                  </a:lnTo>
                  <a:close/>
                </a:path>
                <a:path w="441959" h="412750">
                  <a:moveTo>
                    <a:pt x="413743" y="245892"/>
                  </a:moveTo>
                  <a:lnTo>
                    <a:pt x="394041" y="245892"/>
                  </a:lnTo>
                  <a:lnTo>
                    <a:pt x="394012" y="248551"/>
                  </a:lnTo>
                  <a:lnTo>
                    <a:pt x="393893" y="259323"/>
                  </a:lnTo>
                  <a:lnTo>
                    <a:pt x="393796" y="268199"/>
                  </a:lnTo>
                  <a:lnTo>
                    <a:pt x="393719" y="275202"/>
                  </a:lnTo>
                  <a:lnTo>
                    <a:pt x="393633" y="282983"/>
                  </a:lnTo>
                  <a:lnTo>
                    <a:pt x="393522" y="293099"/>
                  </a:lnTo>
                  <a:lnTo>
                    <a:pt x="186651" y="378695"/>
                  </a:lnTo>
                  <a:lnTo>
                    <a:pt x="266892" y="378695"/>
                  </a:lnTo>
                  <a:lnTo>
                    <a:pt x="440703" y="306587"/>
                  </a:lnTo>
                  <a:lnTo>
                    <a:pt x="413743" y="296731"/>
                  </a:lnTo>
                  <a:lnTo>
                    <a:pt x="413743" y="245892"/>
                  </a:lnTo>
                  <a:close/>
                </a:path>
                <a:path w="441959" h="412750">
                  <a:moveTo>
                    <a:pt x="122341" y="281168"/>
                  </a:moveTo>
                  <a:lnTo>
                    <a:pt x="41996" y="281168"/>
                  </a:lnTo>
                  <a:lnTo>
                    <a:pt x="171096" y="334081"/>
                  </a:lnTo>
                  <a:lnTo>
                    <a:pt x="255028" y="300881"/>
                  </a:lnTo>
                  <a:lnTo>
                    <a:pt x="172133" y="300881"/>
                  </a:lnTo>
                  <a:lnTo>
                    <a:pt x="122341" y="281168"/>
                  </a:lnTo>
                  <a:close/>
                </a:path>
                <a:path w="441959" h="412750">
                  <a:moveTo>
                    <a:pt x="399225" y="171191"/>
                  </a:moveTo>
                  <a:lnTo>
                    <a:pt x="379523" y="171191"/>
                  </a:lnTo>
                  <a:lnTo>
                    <a:pt x="379523" y="215285"/>
                  </a:lnTo>
                  <a:lnTo>
                    <a:pt x="379005" y="215285"/>
                  </a:lnTo>
                  <a:lnTo>
                    <a:pt x="172133" y="300881"/>
                  </a:lnTo>
                  <a:lnTo>
                    <a:pt x="255028" y="300881"/>
                  </a:lnTo>
                  <a:lnTo>
                    <a:pt x="394041" y="245892"/>
                  </a:lnTo>
                  <a:lnTo>
                    <a:pt x="413743" y="245892"/>
                  </a:lnTo>
                  <a:lnTo>
                    <a:pt x="413743" y="239667"/>
                  </a:lnTo>
                  <a:lnTo>
                    <a:pt x="440703" y="228254"/>
                  </a:lnTo>
                  <a:lnTo>
                    <a:pt x="399225" y="212691"/>
                  </a:lnTo>
                  <a:lnTo>
                    <a:pt x="399225" y="171191"/>
                  </a:lnTo>
                  <a:close/>
                </a:path>
                <a:path w="441959" h="412750">
                  <a:moveTo>
                    <a:pt x="135274" y="197128"/>
                  </a:moveTo>
                  <a:lnTo>
                    <a:pt x="27997" y="197128"/>
                  </a:lnTo>
                  <a:lnTo>
                    <a:pt x="176281" y="256267"/>
                  </a:lnTo>
                  <a:lnTo>
                    <a:pt x="267988" y="217879"/>
                  </a:lnTo>
                  <a:lnTo>
                    <a:pt x="187688" y="217879"/>
                  </a:lnTo>
                  <a:lnTo>
                    <a:pt x="135274" y="197128"/>
                  </a:lnTo>
                  <a:close/>
                </a:path>
                <a:path w="441959" h="412750">
                  <a:moveTo>
                    <a:pt x="414780" y="87151"/>
                  </a:moveTo>
                  <a:lnTo>
                    <a:pt x="394559" y="87151"/>
                  </a:lnTo>
                  <a:lnTo>
                    <a:pt x="394559" y="131765"/>
                  </a:lnTo>
                  <a:lnTo>
                    <a:pt x="187688" y="217879"/>
                  </a:lnTo>
                  <a:lnTo>
                    <a:pt x="267988" y="217879"/>
                  </a:lnTo>
                  <a:lnTo>
                    <a:pt x="379523" y="171191"/>
                  </a:lnTo>
                  <a:lnTo>
                    <a:pt x="399225" y="171191"/>
                  </a:lnTo>
                  <a:lnTo>
                    <a:pt x="399225" y="162890"/>
                  </a:lnTo>
                  <a:lnTo>
                    <a:pt x="441740" y="145253"/>
                  </a:lnTo>
                  <a:lnTo>
                    <a:pt x="414780" y="135396"/>
                  </a:lnTo>
                  <a:lnTo>
                    <a:pt x="414780" y="87151"/>
                  </a:lnTo>
                  <a:close/>
                </a:path>
                <a:path w="441959" h="412750">
                  <a:moveTo>
                    <a:pt x="327743" y="114127"/>
                  </a:moveTo>
                  <a:lnTo>
                    <a:pt x="43551" y="114127"/>
                  </a:lnTo>
                  <a:lnTo>
                    <a:pt x="187688" y="170672"/>
                  </a:lnTo>
                  <a:lnTo>
                    <a:pt x="327743" y="11412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6755" y="1809252"/>
              <a:ext cx="441959" cy="412750"/>
            </a:xfrm>
            <a:custGeom>
              <a:avLst/>
              <a:gdLst/>
              <a:ahLst/>
              <a:cxnLst/>
              <a:rect l="l" t="t" r="r" b="b"/>
              <a:pathLst>
                <a:path w="441959" h="412750">
                  <a:moveTo>
                    <a:pt x="441740" y="145253"/>
                  </a:moveTo>
                  <a:lnTo>
                    <a:pt x="414780" y="135396"/>
                  </a:lnTo>
                  <a:lnTo>
                    <a:pt x="414780" y="78851"/>
                  </a:lnTo>
                  <a:lnTo>
                    <a:pt x="441740" y="67438"/>
                  </a:lnTo>
                  <a:lnTo>
                    <a:pt x="259237" y="0"/>
                  </a:lnTo>
                  <a:lnTo>
                    <a:pt x="37330" y="77813"/>
                  </a:lnTo>
                  <a:lnTo>
                    <a:pt x="15967" y="121949"/>
                  </a:lnTo>
                  <a:lnTo>
                    <a:pt x="15554" y="140065"/>
                  </a:lnTo>
                  <a:lnTo>
                    <a:pt x="15554" y="147846"/>
                  </a:lnTo>
                  <a:lnTo>
                    <a:pt x="16591" y="155627"/>
                  </a:lnTo>
                  <a:lnTo>
                    <a:pt x="18146" y="162890"/>
                  </a:lnTo>
                  <a:lnTo>
                    <a:pt x="7874" y="173971"/>
                  </a:lnTo>
                  <a:lnTo>
                    <a:pt x="2462" y="188893"/>
                  </a:lnTo>
                  <a:lnTo>
                    <a:pt x="356" y="205858"/>
                  </a:lnTo>
                  <a:lnTo>
                    <a:pt x="0" y="223066"/>
                  </a:lnTo>
                  <a:lnTo>
                    <a:pt x="826" y="236319"/>
                  </a:lnTo>
                  <a:lnTo>
                    <a:pt x="3499" y="248550"/>
                  </a:lnTo>
                  <a:lnTo>
                    <a:pt x="8311" y="259323"/>
                  </a:lnTo>
                  <a:lnTo>
                    <a:pt x="15554" y="268199"/>
                  </a:lnTo>
                  <a:lnTo>
                    <a:pt x="14298" y="275202"/>
                  </a:lnTo>
                  <a:lnTo>
                    <a:pt x="14063" y="282983"/>
                  </a:lnTo>
                  <a:lnTo>
                    <a:pt x="14314" y="291543"/>
                  </a:lnTo>
                  <a:lnTo>
                    <a:pt x="14517" y="300880"/>
                  </a:lnTo>
                  <a:lnTo>
                    <a:pt x="28516" y="344870"/>
                  </a:lnTo>
                  <a:lnTo>
                    <a:pt x="185614" y="412414"/>
                  </a:lnTo>
                  <a:lnTo>
                    <a:pt x="440703" y="306587"/>
                  </a:lnTo>
                  <a:lnTo>
                    <a:pt x="413743" y="296731"/>
                  </a:lnTo>
                  <a:lnTo>
                    <a:pt x="413743" y="239667"/>
                  </a:lnTo>
                  <a:lnTo>
                    <a:pt x="440703" y="228254"/>
                  </a:lnTo>
                  <a:lnTo>
                    <a:pt x="399225" y="212691"/>
                  </a:lnTo>
                  <a:lnTo>
                    <a:pt x="399225" y="162890"/>
                  </a:lnTo>
                  <a:lnTo>
                    <a:pt x="441740" y="145253"/>
                  </a:lnTo>
                  <a:close/>
                </a:path>
                <a:path w="441959" h="412750">
                  <a:moveTo>
                    <a:pt x="43551" y="114127"/>
                  </a:moveTo>
                  <a:lnTo>
                    <a:pt x="187688" y="170672"/>
                  </a:lnTo>
                  <a:lnTo>
                    <a:pt x="394559" y="87151"/>
                  </a:lnTo>
                  <a:lnTo>
                    <a:pt x="394559" y="131765"/>
                  </a:lnTo>
                  <a:lnTo>
                    <a:pt x="187688" y="217879"/>
                  </a:lnTo>
                  <a:lnTo>
                    <a:pt x="43551" y="160815"/>
                  </a:lnTo>
                  <a:lnTo>
                    <a:pt x="43551" y="114127"/>
                  </a:lnTo>
                  <a:close/>
                </a:path>
                <a:path w="441959" h="412750">
                  <a:moveTo>
                    <a:pt x="393522" y="293099"/>
                  </a:moveTo>
                  <a:lnTo>
                    <a:pt x="186651" y="378695"/>
                  </a:lnTo>
                  <a:lnTo>
                    <a:pt x="41996" y="321631"/>
                  </a:lnTo>
                  <a:lnTo>
                    <a:pt x="41996" y="281168"/>
                  </a:lnTo>
                  <a:lnTo>
                    <a:pt x="171096" y="334081"/>
                  </a:lnTo>
                  <a:lnTo>
                    <a:pt x="394041" y="245892"/>
                  </a:lnTo>
                  <a:lnTo>
                    <a:pt x="393522" y="293099"/>
                  </a:lnTo>
                  <a:close/>
                </a:path>
                <a:path w="441959" h="412750">
                  <a:moveTo>
                    <a:pt x="379005" y="215285"/>
                  </a:moveTo>
                  <a:lnTo>
                    <a:pt x="172133" y="300881"/>
                  </a:lnTo>
                  <a:lnTo>
                    <a:pt x="27997" y="243817"/>
                  </a:lnTo>
                  <a:lnTo>
                    <a:pt x="27997" y="197128"/>
                  </a:lnTo>
                  <a:lnTo>
                    <a:pt x="176281" y="256267"/>
                  </a:lnTo>
                  <a:lnTo>
                    <a:pt x="379523" y="171191"/>
                  </a:lnTo>
                  <a:lnTo>
                    <a:pt x="379523" y="215285"/>
                  </a:lnTo>
                  <a:lnTo>
                    <a:pt x="379005" y="215285"/>
                  </a:lnTo>
                  <a:close/>
                </a:path>
              </a:pathLst>
            </a:custGeom>
            <a:ln w="6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15085" y="1762518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5">
                  <a:moveTo>
                    <a:pt x="0" y="503415"/>
                  </a:moveTo>
                  <a:lnTo>
                    <a:pt x="503415" y="503415"/>
                  </a:lnTo>
                  <a:lnTo>
                    <a:pt x="503415" y="0"/>
                  </a:lnTo>
                  <a:lnTo>
                    <a:pt x="0" y="0"/>
                  </a:lnTo>
                  <a:lnTo>
                    <a:pt x="0" y="50341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838200" y="2700654"/>
            <a:ext cx="10515600" cy="915669"/>
            <a:chOff x="838200" y="2700654"/>
            <a:chExt cx="10515600" cy="915669"/>
          </a:xfrm>
        </p:grpSpPr>
        <p:sp>
          <p:nvSpPr>
            <p:cNvPr id="8" name="object 8"/>
            <p:cNvSpPr/>
            <p:nvPr/>
          </p:nvSpPr>
          <p:spPr>
            <a:xfrm>
              <a:off x="838200" y="2700654"/>
              <a:ext cx="10515600" cy="915669"/>
            </a:xfrm>
            <a:custGeom>
              <a:avLst/>
              <a:gdLst/>
              <a:ahLst/>
              <a:cxnLst/>
              <a:rect l="l" t="t" r="r" b="b"/>
              <a:pathLst>
                <a:path w="10515600" h="915670">
                  <a:moveTo>
                    <a:pt x="10424033" y="0"/>
                  </a:moveTo>
                  <a:lnTo>
                    <a:pt x="91528" y="0"/>
                  </a:lnTo>
                  <a:lnTo>
                    <a:pt x="55903" y="7199"/>
                  </a:lnTo>
                  <a:lnTo>
                    <a:pt x="26809" y="26828"/>
                  </a:lnTo>
                  <a:lnTo>
                    <a:pt x="7193" y="55935"/>
                  </a:lnTo>
                  <a:lnTo>
                    <a:pt x="0" y="91567"/>
                  </a:lnTo>
                  <a:lnTo>
                    <a:pt x="0" y="823849"/>
                  </a:lnTo>
                  <a:lnTo>
                    <a:pt x="7193" y="859460"/>
                  </a:lnTo>
                  <a:lnTo>
                    <a:pt x="26809" y="888523"/>
                  </a:lnTo>
                  <a:lnTo>
                    <a:pt x="55903" y="908109"/>
                  </a:lnTo>
                  <a:lnTo>
                    <a:pt x="91528" y="915289"/>
                  </a:lnTo>
                  <a:lnTo>
                    <a:pt x="10424033" y="915289"/>
                  </a:lnTo>
                  <a:lnTo>
                    <a:pt x="10459664" y="908109"/>
                  </a:lnTo>
                  <a:lnTo>
                    <a:pt x="10488771" y="888523"/>
                  </a:lnTo>
                  <a:lnTo>
                    <a:pt x="10508400" y="859460"/>
                  </a:lnTo>
                  <a:lnTo>
                    <a:pt x="10515600" y="823849"/>
                  </a:lnTo>
                  <a:lnTo>
                    <a:pt x="10515600" y="91567"/>
                  </a:lnTo>
                  <a:lnTo>
                    <a:pt x="10508400" y="55935"/>
                  </a:lnTo>
                  <a:lnTo>
                    <a:pt x="10488771" y="26828"/>
                  </a:lnTo>
                  <a:lnTo>
                    <a:pt x="10459664" y="7199"/>
                  </a:lnTo>
                  <a:lnTo>
                    <a:pt x="10424033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22452" y="2962213"/>
              <a:ext cx="290830" cy="83185"/>
            </a:xfrm>
            <a:custGeom>
              <a:avLst/>
              <a:gdLst/>
              <a:ahLst/>
              <a:cxnLst/>
              <a:rect l="l" t="t" r="r" b="b"/>
              <a:pathLst>
                <a:path w="290830" h="83185">
                  <a:moveTo>
                    <a:pt x="145173" y="0"/>
                  </a:moveTo>
                  <a:lnTo>
                    <a:pt x="88664" y="3261"/>
                  </a:lnTo>
                  <a:lnTo>
                    <a:pt x="42519" y="12155"/>
                  </a:lnTo>
                  <a:lnTo>
                    <a:pt x="11408" y="25346"/>
                  </a:lnTo>
                  <a:lnTo>
                    <a:pt x="0" y="41500"/>
                  </a:lnTo>
                  <a:lnTo>
                    <a:pt x="11408" y="57654"/>
                  </a:lnTo>
                  <a:lnTo>
                    <a:pt x="42519" y="70846"/>
                  </a:lnTo>
                  <a:lnTo>
                    <a:pt x="88664" y="79740"/>
                  </a:lnTo>
                  <a:lnTo>
                    <a:pt x="145173" y="83001"/>
                  </a:lnTo>
                  <a:lnTo>
                    <a:pt x="201681" y="79740"/>
                  </a:lnTo>
                  <a:lnTo>
                    <a:pt x="247826" y="70846"/>
                  </a:lnTo>
                  <a:lnTo>
                    <a:pt x="278937" y="57654"/>
                  </a:lnTo>
                  <a:lnTo>
                    <a:pt x="290346" y="41500"/>
                  </a:lnTo>
                  <a:lnTo>
                    <a:pt x="278937" y="25346"/>
                  </a:lnTo>
                  <a:lnTo>
                    <a:pt x="247826" y="12155"/>
                  </a:lnTo>
                  <a:lnTo>
                    <a:pt x="201681" y="3261"/>
                  </a:lnTo>
                  <a:lnTo>
                    <a:pt x="1451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22452" y="2962213"/>
              <a:ext cx="290830" cy="83185"/>
            </a:xfrm>
            <a:custGeom>
              <a:avLst/>
              <a:gdLst/>
              <a:ahLst/>
              <a:cxnLst/>
              <a:rect l="l" t="t" r="r" b="b"/>
              <a:pathLst>
                <a:path w="290830" h="83185">
                  <a:moveTo>
                    <a:pt x="290346" y="41500"/>
                  </a:moveTo>
                  <a:lnTo>
                    <a:pt x="278937" y="57654"/>
                  </a:lnTo>
                  <a:lnTo>
                    <a:pt x="247826" y="70846"/>
                  </a:lnTo>
                  <a:lnTo>
                    <a:pt x="201681" y="79740"/>
                  </a:lnTo>
                  <a:lnTo>
                    <a:pt x="145173" y="83001"/>
                  </a:lnTo>
                  <a:lnTo>
                    <a:pt x="88664" y="79740"/>
                  </a:lnTo>
                  <a:lnTo>
                    <a:pt x="42519" y="70846"/>
                  </a:lnTo>
                  <a:lnTo>
                    <a:pt x="11408" y="57654"/>
                  </a:lnTo>
                  <a:lnTo>
                    <a:pt x="0" y="41500"/>
                  </a:lnTo>
                  <a:lnTo>
                    <a:pt x="11408" y="25346"/>
                  </a:lnTo>
                  <a:lnTo>
                    <a:pt x="42519" y="12155"/>
                  </a:lnTo>
                  <a:lnTo>
                    <a:pt x="88664" y="3261"/>
                  </a:lnTo>
                  <a:lnTo>
                    <a:pt x="145173" y="0"/>
                  </a:lnTo>
                  <a:lnTo>
                    <a:pt x="201681" y="3261"/>
                  </a:lnTo>
                  <a:lnTo>
                    <a:pt x="247826" y="12155"/>
                  </a:lnTo>
                  <a:lnTo>
                    <a:pt x="278937" y="25346"/>
                  </a:lnTo>
                  <a:lnTo>
                    <a:pt x="290346" y="41500"/>
                  </a:lnTo>
                  <a:close/>
                </a:path>
              </a:pathLst>
            </a:custGeom>
            <a:ln w="605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22452" y="3024464"/>
              <a:ext cx="290830" cy="125095"/>
            </a:xfrm>
            <a:custGeom>
              <a:avLst/>
              <a:gdLst/>
              <a:ahLst/>
              <a:cxnLst/>
              <a:rect l="l" t="t" r="r" b="b"/>
              <a:pathLst>
                <a:path w="290830" h="125094">
                  <a:moveTo>
                    <a:pt x="0" y="0"/>
                  </a:moveTo>
                  <a:lnTo>
                    <a:pt x="0" y="83001"/>
                  </a:lnTo>
                  <a:lnTo>
                    <a:pt x="42644" y="112311"/>
                  </a:lnTo>
                  <a:lnTo>
                    <a:pt x="88805" y="121227"/>
                  </a:lnTo>
                  <a:lnTo>
                    <a:pt x="145173" y="124502"/>
                  </a:lnTo>
                  <a:lnTo>
                    <a:pt x="201541" y="121227"/>
                  </a:lnTo>
                  <a:lnTo>
                    <a:pt x="247701" y="112311"/>
                  </a:lnTo>
                  <a:lnTo>
                    <a:pt x="278891" y="99115"/>
                  </a:lnTo>
                  <a:lnTo>
                    <a:pt x="290346" y="83001"/>
                  </a:lnTo>
                  <a:lnTo>
                    <a:pt x="242646" y="83001"/>
                  </a:lnTo>
                  <a:lnTo>
                    <a:pt x="238498" y="78851"/>
                  </a:lnTo>
                  <a:lnTo>
                    <a:pt x="238498" y="66401"/>
                  </a:lnTo>
                  <a:lnTo>
                    <a:pt x="242646" y="62251"/>
                  </a:lnTo>
                  <a:lnTo>
                    <a:pt x="290346" y="62251"/>
                  </a:lnTo>
                  <a:lnTo>
                    <a:pt x="290346" y="41500"/>
                  </a:lnTo>
                  <a:lnTo>
                    <a:pt x="145173" y="41500"/>
                  </a:lnTo>
                  <a:lnTo>
                    <a:pt x="88805" y="38226"/>
                  </a:lnTo>
                  <a:lnTo>
                    <a:pt x="42644" y="29309"/>
                  </a:lnTo>
                  <a:lnTo>
                    <a:pt x="11455" y="16113"/>
                  </a:lnTo>
                  <a:lnTo>
                    <a:pt x="0" y="0"/>
                  </a:lnTo>
                  <a:close/>
                </a:path>
                <a:path w="290830" h="125094">
                  <a:moveTo>
                    <a:pt x="290346" y="62251"/>
                  </a:moveTo>
                  <a:lnTo>
                    <a:pt x="255089" y="62251"/>
                  </a:lnTo>
                  <a:lnTo>
                    <a:pt x="259237" y="66401"/>
                  </a:lnTo>
                  <a:lnTo>
                    <a:pt x="259237" y="78851"/>
                  </a:lnTo>
                  <a:lnTo>
                    <a:pt x="255089" y="83001"/>
                  </a:lnTo>
                  <a:lnTo>
                    <a:pt x="290346" y="83001"/>
                  </a:lnTo>
                  <a:lnTo>
                    <a:pt x="290346" y="62251"/>
                  </a:lnTo>
                  <a:close/>
                </a:path>
                <a:path w="290830" h="125094">
                  <a:moveTo>
                    <a:pt x="290346" y="0"/>
                  </a:moveTo>
                  <a:lnTo>
                    <a:pt x="278891" y="16113"/>
                  </a:lnTo>
                  <a:lnTo>
                    <a:pt x="247701" y="29309"/>
                  </a:lnTo>
                  <a:lnTo>
                    <a:pt x="201541" y="38226"/>
                  </a:lnTo>
                  <a:lnTo>
                    <a:pt x="145173" y="41500"/>
                  </a:lnTo>
                  <a:lnTo>
                    <a:pt x="290346" y="41500"/>
                  </a:lnTo>
                  <a:lnTo>
                    <a:pt x="29034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22452" y="3024464"/>
              <a:ext cx="290830" cy="125095"/>
            </a:xfrm>
            <a:custGeom>
              <a:avLst/>
              <a:gdLst/>
              <a:ahLst/>
              <a:cxnLst/>
              <a:rect l="l" t="t" r="r" b="b"/>
              <a:pathLst>
                <a:path w="290830" h="125094">
                  <a:moveTo>
                    <a:pt x="248868" y="83001"/>
                  </a:moveTo>
                  <a:lnTo>
                    <a:pt x="242646" y="83001"/>
                  </a:lnTo>
                  <a:lnTo>
                    <a:pt x="238498" y="78851"/>
                  </a:lnTo>
                  <a:lnTo>
                    <a:pt x="238498" y="72626"/>
                  </a:lnTo>
                  <a:lnTo>
                    <a:pt x="238498" y="66401"/>
                  </a:lnTo>
                  <a:lnTo>
                    <a:pt x="242646" y="62251"/>
                  </a:lnTo>
                  <a:lnTo>
                    <a:pt x="248868" y="62251"/>
                  </a:lnTo>
                  <a:lnTo>
                    <a:pt x="255089" y="62251"/>
                  </a:lnTo>
                  <a:lnTo>
                    <a:pt x="259237" y="66401"/>
                  </a:lnTo>
                  <a:lnTo>
                    <a:pt x="259237" y="72626"/>
                  </a:lnTo>
                  <a:lnTo>
                    <a:pt x="259237" y="78851"/>
                  </a:lnTo>
                  <a:lnTo>
                    <a:pt x="255089" y="83001"/>
                  </a:lnTo>
                  <a:lnTo>
                    <a:pt x="248868" y="83001"/>
                  </a:lnTo>
                  <a:close/>
                </a:path>
                <a:path w="290830" h="125094">
                  <a:moveTo>
                    <a:pt x="145173" y="41500"/>
                  </a:moveTo>
                  <a:lnTo>
                    <a:pt x="88805" y="38226"/>
                  </a:lnTo>
                  <a:lnTo>
                    <a:pt x="42644" y="29309"/>
                  </a:lnTo>
                  <a:lnTo>
                    <a:pt x="11455" y="16113"/>
                  </a:lnTo>
                  <a:lnTo>
                    <a:pt x="0" y="0"/>
                  </a:lnTo>
                  <a:lnTo>
                    <a:pt x="0" y="83001"/>
                  </a:lnTo>
                  <a:lnTo>
                    <a:pt x="11455" y="99115"/>
                  </a:lnTo>
                  <a:lnTo>
                    <a:pt x="42644" y="112311"/>
                  </a:lnTo>
                  <a:lnTo>
                    <a:pt x="88805" y="121227"/>
                  </a:lnTo>
                  <a:lnTo>
                    <a:pt x="145173" y="124502"/>
                  </a:lnTo>
                  <a:lnTo>
                    <a:pt x="201541" y="121227"/>
                  </a:lnTo>
                  <a:lnTo>
                    <a:pt x="247701" y="112311"/>
                  </a:lnTo>
                  <a:lnTo>
                    <a:pt x="278891" y="99115"/>
                  </a:lnTo>
                  <a:lnTo>
                    <a:pt x="290346" y="83001"/>
                  </a:lnTo>
                  <a:lnTo>
                    <a:pt x="290346" y="0"/>
                  </a:lnTo>
                  <a:lnTo>
                    <a:pt x="278891" y="16113"/>
                  </a:lnTo>
                  <a:lnTo>
                    <a:pt x="247701" y="29309"/>
                  </a:lnTo>
                  <a:lnTo>
                    <a:pt x="201541" y="38226"/>
                  </a:lnTo>
                  <a:lnTo>
                    <a:pt x="145173" y="41500"/>
                  </a:lnTo>
                  <a:close/>
                </a:path>
              </a:pathLst>
            </a:custGeom>
            <a:ln w="6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2452" y="3128217"/>
              <a:ext cx="290830" cy="125095"/>
            </a:xfrm>
            <a:custGeom>
              <a:avLst/>
              <a:gdLst/>
              <a:ahLst/>
              <a:cxnLst/>
              <a:rect l="l" t="t" r="r" b="b"/>
              <a:pathLst>
                <a:path w="290830" h="125095">
                  <a:moveTo>
                    <a:pt x="0" y="0"/>
                  </a:moveTo>
                  <a:lnTo>
                    <a:pt x="0" y="83001"/>
                  </a:lnTo>
                  <a:lnTo>
                    <a:pt x="42644" y="112311"/>
                  </a:lnTo>
                  <a:lnTo>
                    <a:pt x="88805" y="121227"/>
                  </a:lnTo>
                  <a:lnTo>
                    <a:pt x="145173" y="124502"/>
                  </a:lnTo>
                  <a:lnTo>
                    <a:pt x="201541" y="121227"/>
                  </a:lnTo>
                  <a:lnTo>
                    <a:pt x="247701" y="112311"/>
                  </a:lnTo>
                  <a:lnTo>
                    <a:pt x="278891" y="99115"/>
                  </a:lnTo>
                  <a:lnTo>
                    <a:pt x="290346" y="83001"/>
                  </a:lnTo>
                  <a:lnTo>
                    <a:pt x="242646" y="83001"/>
                  </a:lnTo>
                  <a:lnTo>
                    <a:pt x="238498" y="78851"/>
                  </a:lnTo>
                  <a:lnTo>
                    <a:pt x="238498" y="66401"/>
                  </a:lnTo>
                  <a:lnTo>
                    <a:pt x="242646" y="62251"/>
                  </a:lnTo>
                  <a:lnTo>
                    <a:pt x="290346" y="62251"/>
                  </a:lnTo>
                  <a:lnTo>
                    <a:pt x="290346" y="41500"/>
                  </a:lnTo>
                  <a:lnTo>
                    <a:pt x="145173" y="41500"/>
                  </a:lnTo>
                  <a:lnTo>
                    <a:pt x="88805" y="38226"/>
                  </a:lnTo>
                  <a:lnTo>
                    <a:pt x="42644" y="29309"/>
                  </a:lnTo>
                  <a:lnTo>
                    <a:pt x="11455" y="16113"/>
                  </a:lnTo>
                  <a:lnTo>
                    <a:pt x="0" y="0"/>
                  </a:lnTo>
                  <a:close/>
                </a:path>
                <a:path w="290830" h="125095">
                  <a:moveTo>
                    <a:pt x="290346" y="62251"/>
                  </a:moveTo>
                  <a:lnTo>
                    <a:pt x="255089" y="62251"/>
                  </a:lnTo>
                  <a:lnTo>
                    <a:pt x="259237" y="66401"/>
                  </a:lnTo>
                  <a:lnTo>
                    <a:pt x="259237" y="78851"/>
                  </a:lnTo>
                  <a:lnTo>
                    <a:pt x="255089" y="83001"/>
                  </a:lnTo>
                  <a:lnTo>
                    <a:pt x="290346" y="83001"/>
                  </a:lnTo>
                  <a:lnTo>
                    <a:pt x="290346" y="62251"/>
                  </a:lnTo>
                  <a:close/>
                </a:path>
                <a:path w="290830" h="125095">
                  <a:moveTo>
                    <a:pt x="290346" y="0"/>
                  </a:moveTo>
                  <a:lnTo>
                    <a:pt x="278891" y="16113"/>
                  </a:lnTo>
                  <a:lnTo>
                    <a:pt x="247701" y="29309"/>
                  </a:lnTo>
                  <a:lnTo>
                    <a:pt x="201541" y="38226"/>
                  </a:lnTo>
                  <a:lnTo>
                    <a:pt x="145173" y="41500"/>
                  </a:lnTo>
                  <a:lnTo>
                    <a:pt x="290346" y="41500"/>
                  </a:lnTo>
                  <a:lnTo>
                    <a:pt x="29034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22452" y="3128217"/>
              <a:ext cx="290830" cy="125095"/>
            </a:xfrm>
            <a:custGeom>
              <a:avLst/>
              <a:gdLst/>
              <a:ahLst/>
              <a:cxnLst/>
              <a:rect l="l" t="t" r="r" b="b"/>
              <a:pathLst>
                <a:path w="290830" h="125095">
                  <a:moveTo>
                    <a:pt x="248868" y="83001"/>
                  </a:moveTo>
                  <a:lnTo>
                    <a:pt x="242646" y="83001"/>
                  </a:lnTo>
                  <a:lnTo>
                    <a:pt x="238498" y="78851"/>
                  </a:lnTo>
                  <a:lnTo>
                    <a:pt x="238498" y="72626"/>
                  </a:lnTo>
                  <a:lnTo>
                    <a:pt x="238498" y="66401"/>
                  </a:lnTo>
                  <a:lnTo>
                    <a:pt x="242646" y="62251"/>
                  </a:lnTo>
                  <a:lnTo>
                    <a:pt x="248868" y="62251"/>
                  </a:lnTo>
                  <a:lnTo>
                    <a:pt x="255089" y="62251"/>
                  </a:lnTo>
                  <a:lnTo>
                    <a:pt x="259237" y="66401"/>
                  </a:lnTo>
                  <a:lnTo>
                    <a:pt x="259237" y="72626"/>
                  </a:lnTo>
                  <a:lnTo>
                    <a:pt x="259237" y="78851"/>
                  </a:lnTo>
                  <a:lnTo>
                    <a:pt x="255089" y="83001"/>
                  </a:lnTo>
                  <a:lnTo>
                    <a:pt x="248868" y="83001"/>
                  </a:lnTo>
                  <a:close/>
                </a:path>
                <a:path w="290830" h="125095">
                  <a:moveTo>
                    <a:pt x="145173" y="41500"/>
                  </a:moveTo>
                  <a:lnTo>
                    <a:pt x="88805" y="38226"/>
                  </a:lnTo>
                  <a:lnTo>
                    <a:pt x="42644" y="29309"/>
                  </a:lnTo>
                  <a:lnTo>
                    <a:pt x="11455" y="16113"/>
                  </a:lnTo>
                  <a:lnTo>
                    <a:pt x="0" y="0"/>
                  </a:lnTo>
                  <a:lnTo>
                    <a:pt x="0" y="83001"/>
                  </a:lnTo>
                  <a:lnTo>
                    <a:pt x="11455" y="99115"/>
                  </a:lnTo>
                  <a:lnTo>
                    <a:pt x="42644" y="112311"/>
                  </a:lnTo>
                  <a:lnTo>
                    <a:pt x="88805" y="121227"/>
                  </a:lnTo>
                  <a:lnTo>
                    <a:pt x="145173" y="124502"/>
                  </a:lnTo>
                  <a:lnTo>
                    <a:pt x="201541" y="121227"/>
                  </a:lnTo>
                  <a:lnTo>
                    <a:pt x="247701" y="112311"/>
                  </a:lnTo>
                  <a:lnTo>
                    <a:pt x="278891" y="99115"/>
                  </a:lnTo>
                  <a:lnTo>
                    <a:pt x="290346" y="83001"/>
                  </a:lnTo>
                  <a:lnTo>
                    <a:pt x="290346" y="0"/>
                  </a:lnTo>
                  <a:lnTo>
                    <a:pt x="278891" y="16113"/>
                  </a:lnTo>
                  <a:lnTo>
                    <a:pt x="247701" y="29309"/>
                  </a:lnTo>
                  <a:lnTo>
                    <a:pt x="201541" y="38226"/>
                  </a:lnTo>
                  <a:lnTo>
                    <a:pt x="145173" y="41500"/>
                  </a:lnTo>
                  <a:close/>
                </a:path>
              </a:pathLst>
            </a:custGeom>
            <a:ln w="6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22452" y="3231969"/>
              <a:ext cx="290830" cy="125095"/>
            </a:xfrm>
            <a:custGeom>
              <a:avLst/>
              <a:gdLst/>
              <a:ahLst/>
              <a:cxnLst/>
              <a:rect l="l" t="t" r="r" b="b"/>
              <a:pathLst>
                <a:path w="290830" h="125095">
                  <a:moveTo>
                    <a:pt x="0" y="0"/>
                  </a:moveTo>
                  <a:lnTo>
                    <a:pt x="0" y="83001"/>
                  </a:lnTo>
                  <a:lnTo>
                    <a:pt x="42644" y="112311"/>
                  </a:lnTo>
                  <a:lnTo>
                    <a:pt x="88805" y="121227"/>
                  </a:lnTo>
                  <a:lnTo>
                    <a:pt x="145173" y="124502"/>
                  </a:lnTo>
                  <a:lnTo>
                    <a:pt x="201541" y="121227"/>
                  </a:lnTo>
                  <a:lnTo>
                    <a:pt x="247701" y="112311"/>
                  </a:lnTo>
                  <a:lnTo>
                    <a:pt x="278891" y="99115"/>
                  </a:lnTo>
                  <a:lnTo>
                    <a:pt x="290346" y="83001"/>
                  </a:lnTo>
                  <a:lnTo>
                    <a:pt x="242646" y="83001"/>
                  </a:lnTo>
                  <a:lnTo>
                    <a:pt x="238498" y="78851"/>
                  </a:lnTo>
                  <a:lnTo>
                    <a:pt x="238498" y="66401"/>
                  </a:lnTo>
                  <a:lnTo>
                    <a:pt x="242646" y="62251"/>
                  </a:lnTo>
                  <a:lnTo>
                    <a:pt x="290346" y="62251"/>
                  </a:lnTo>
                  <a:lnTo>
                    <a:pt x="290346" y="41500"/>
                  </a:lnTo>
                  <a:lnTo>
                    <a:pt x="145173" y="41500"/>
                  </a:lnTo>
                  <a:lnTo>
                    <a:pt x="88805" y="38226"/>
                  </a:lnTo>
                  <a:lnTo>
                    <a:pt x="42644" y="29309"/>
                  </a:lnTo>
                  <a:lnTo>
                    <a:pt x="11455" y="16113"/>
                  </a:lnTo>
                  <a:lnTo>
                    <a:pt x="0" y="0"/>
                  </a:lnTo>
                  <a:close/>
                </a:path>
                <a:path w="290830" h="125095">
                  <a:moveTo>
                    <a:pt x="290346" y="62251"/>
                  </a:moveTo>
                  <a:lnTo>
                    <a:pt x="255089" y="62251"/>
                  </a:lnTo>
                  <a:lnTo>
                    <a:pt x="259237" y="66401"/>
                  </a:lnTo>
                  <a:lnTo>
                    <a:pt x="259237" y="78851"/>
                  </a:lnTo>
                  <a:lnTo>
                    <a:pt x="255089" y="83001"/>
                  </a:lnTo>
                  <a:lnTo>
                    <a:pt x="290346" y="83001"/>
                  </a:lnTo>
                  <a:lnTo>
                    <a:pt x="290346" y="62251"/>
                  </a:lnTo>
                  <a:close/>
                </a:path>
                <a:path w="290830" h="125095">
                  <a:moveTo>
                    <a:pt x="290346" y="0"/>
                  </a:moveTo>
                  <a:lnTo>
                    <a:pt x="278891" y="16113"/>
                  </a:lnTo>
                  <a:lnTo>
                    <a:pt x="247701" y="29309"/>
                  </a:lnTo>
                  <a:lnTo>
                    <a:pt x="201541" y="38226"/>
                  </a:lnTo>
                  <a:lnTo>
                    <a:pt x="145173" y="41500"/>
                  </a:lnTo>
                  <a:lnTo>
                    <a:pt x="290346" y="41500"/>
                  </a:lnTo>
                  <a:lnTo>
                    <a:pt x="29034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22452" y="3231969"/>
              <a:ext cx="290830" cy="125095"/>
            </a:xfrm>
            <a:custGeom>
              <a:avLst/>
              <a:gdLst/>
              <a:ahLst/>
              <a:cxnLst/>
              <a:rect l="l" t="t" r="r" b="b"/>
              <a:pathLst>
                <a:path w="290830" h="125095">
                  <a:moveTo>
                    <a:pt x="248868" y="83001"/>
                  </a:moveTo>
                  <a:lnTo>
                    <a:pt x="242646" y="83001"/>
                  </a:lnTo>
                  <a:lnTo>
                    <a:pt x="238498" y="78851"/>
                  </a:lnTo>
                  <a:lnTo>
                    <a:pt x="238498" y="72626"/>
                  </a:lnTo>
                  <a:lnTo>
                    <a:pt x="238498" y="66401"/>
                  </a:lnTo>
                  <a:lnTo>
                    <a:pt x="242646" y="62251"/>
                  </a:lnTo>
                  <a:lnTo>
                    <a:pt x="248868" y="62251"/>
                  </a:lnTo>
                  <a:lnTo>
                    <a:pt x="255089" y="62251"/>
                  </a:lnTo>
                  <a:lnTo>
                    <a:pt x="259237" y="66401"/>
                  </a:lnTo>
                  <a:lnTo>
                    <a:pt x="259237" y="72626"/>
                  </a:lnTo>
                  <a:lnTo>
                    <a:pt x="259237" y="78851"/>
                  </a:lnTo>
                  <a:lnTo>
                    <a:pt x="255089" y="83001"/>
                  </a:lnTo>
                  <a:lnTo>
                    <a:pt x="248868" y="83001"/>
                  </a:lnTo>
                  <a:close/>
                </a:path>
                <a:path w="290830" h="125095">
                  <a:moveTo>
                    <a:pt x="145173" y="41500"/>
                  </a:moveTo>
                  <a:lnTo>
                    <a:pt x="88805" y="38226"/>
                  </a:lnTo>
                  <a:lnTo>
                    <a:pt x="42644" y="29309"/>
                  </a:lnTo>
                  <a:lnTo>
                    <a:pt x="11455" y="16113"/>
                  </a:lnTo>
                  <a:lnTo>
                    <a:pt x="0" y="0"/>
                  </a:lnTo>
                  <a:lnTo>
                    <a:pt x="0" y="83001"/>
                  </a:lnTo>
                  <a:lnTo>
                    <a:pt x="11455" y="99115"/>
                  </a:lnTo>
                  <a:lnTo>
                    <a:pt x="42644" y="112311"/>
                  </a:lnTo>
                  <a:lnTo>
                    <a:pt x="88805" y="121227"/>
                  </a:lnTo>
                  <a:lnTo>
                    <a:pt x="145173" y="124502"/>
                  </a:lnTo>
                  <a:lnTo>
                    <a:pt x="201541" y="121227"/>
                  </a:lnTo>
                  <a:lnTo>
                    <a:pt x="247701" y="112311"/>
                  </a:lnTo>
                  <a:lnTo>
                    <a:pt x="278891" y="99115"/>
                  </a:lnTo>
                  <a:lnTo>
                    <a:pt x="290346" y="83001"/>
                  </a:lnTo>
                  <a:lnTo>
                    <a:pt x="290346" y="0"/>
                  </a:lnTo>
                  <a:lnTo>
                    <a:pt x="278891" y="16113"/>
                  </a:lnTo>
                  <a:lnTo>
                    <a:pt x="247701" y="29309"/>
                  </a:lnTo>
                  <a:lnTo>
                    <a:pt x="201541" y="38226"/>
                  </a:lnTo>
                  <a:lnTo>
                    <a:pt x="145173" y="41500"/>
                  </a:lnTo>
                  <a:close/>
                </a:path>
              </a:pathLst>
            </a:custGeom>
            <a:ln w="6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15085" y="2906661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4">
                  <a:moveTo>
                    <a:pt x="0" y="503415"/>
                  </a:moveTo>
                  <a:lnTo>
                    <a:pt x="503415" y="503415"/>
                  </a:lnTo>
                  <a:lnTo>
                    <a:pt x="503415" y="0"/>
                  </a:lnTo>
                  <a:lnTo>
                    <a:pt x="0" y="0"/>
                  </a:lnTo>
                  <a:lnTo>
                    <a:pt x="0" y="50341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838200" y="3844797"/>
            <a:ext cx="10515600" cy="915669"/>
            <a:chOff x="838200" y="3844797"/>
            <a:chExt cx="10515600" cy="915669"/>
          </a:xfrm>
        </p:grpSpPr>
        <p:sp>
          <p:nvSpPr>
            <p:cNvPr id="19" name="object 19"/>
            <p:cNvSpPr/>
            <p:nvPr/>
          </p:nvSpPr>
          <p:spPr>
            <a:xfrm>
              <a:off x="838200" y="3844797"/>
              <a:ext cx="10515600" cy="915669"/>
            </a:xfrm>
            <a:custGeom>
              <a:avLst/>
              <a:gdLst/>
              <a:ahLst/>
              <a:cxnLst/>
              <a:rect l="l" t="t" r="r" b="b"/>
              <a:pathLst>
                <a:path w="10515600" h="915670">
                  <a:moveTo>
                    <a:pt x="10424033" y="0"/>
                  </a:moveTo>
                  <a:lnTo>
                    <a:pt x="91528" y="0"/>
                  </a:lnTo>
                  <a:lnTo>
                    <a:pt x="55903" y="7199"/>
                  </a:lnTo>
                  <a:lnTo>
                    <a:pt x="26809" y="26828"/>
                  </a:lnTo>
                  <a:lnTo>
                    <a:pt x="7193" y="55935"/>
                  </a:lnTo>
                  <a:lnTo>
                    <a:pt x="0" y="91566"/>
                  </a:lnTo>
                  <a:lnTo>
                    <a:pt x="0" y="823849"/>
                  </a:lnTo>
                  <a:lnTo>
                    <a:pt x="7193" y="859460"/>
                  </a:lnTo>
                  <a:lnTo>
                    <a:pt x="26809" y="888523"/>
                  </a:lnTo>
                  <a:lnTo>
                    <a:pt x="55903" y="908109"/>
                  </a:lnTo>
                  <a:lnTo>
                    <a:pt x="91528" y="915288"/>
                  </a:lnTo>
                  <a:lnTo>
                    <a:pt x="10424033" y="915288"/>
                  </a:lnTo>
                  <a:lnTo>
                    <a:pt x="10459664" y="908109"/>
                  </a:lnTo>
                  <a:lnTo>
                    <a:pt x="10488771" y="888523"/>
                  </a:lnTo>
                  <a:lnTo>
                    <a:pt x="10508400" y="859460"/>
                  </a:lnTo>
                  <a:lnTo>
                    <a:pt x="10515600" y="823849"/>
                  </a:lnTo>
                  <a:lnTo>
                    <a:pt x="10515600" y="91566"/>
                  </a:lnTo>
                  <a:lnTo>
                    <a:pt x="10508400" y="55935"/>
                  </a:lnTo>
                  <a:lnTo>
                    <a:pt x="10488771" y="26828"/>
                  </a:lnTo>
                  <a:lnTo>
                    <a:pt x="10459664" y="7199"/>
                  </a:lnTo>
                  <a:lnTo>
                    <a:pt x="10424033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64750" y="4140076"/>
              <a:ext cx="404495" cy="330835"/>
            </a:xfrm>
            <a:custGeom>
              <a:avLst/>
              <a:gdLst/>
              <a:ahLst/>
              <a:cxnLst/>
              <a:rect l="l" t="t" r="r" b="b"/>
              <a:pathLst>
                <a:path w="404494" h="330835">
                  <a:moveTo>
                    <a:pt x="331716" y="0"/>
                  </a:moveTo>
                  <a:lnTo>
                    <a:pt x="307033" y="6525"/>
                  </a:lnTo>
                  <a:lnTo>
                    <a:pt x="284392" y="22825"/>
                  </a:lnTo>
                  <a:lnTo>
                    <a:pt x="265425" y="43989"/>
                  </a:lnTo>
                  <a:lnTo>
                    <a:pt x="251767" y="65104"/>
                  </a:lnTo>
                  <a:lnTo>
                    <a:pt x="202699" y="80179"/>
                  </a:lnTo>
                  <a:lnTo>
                    <a:pt x="157626" y="103839"/>
                  </a:lnTo>
                  <a:lnTo>
                    <a:pt x="117653" y="135366"/>
                  </a:lnTo>
                  <a:lnTo>
                    <a:pt x="83884" y="174044"/>
                  </a:lnTo>
                  <a:lnTo>
                    <a:pt x="0" y="258083"/>
                  </a:lnTo>
                  <a:lnTo>
                    <a:pt x="4" y="262449"/>
                  </a:lnTo>
                  <a:lnTo>
                    <a:pt x="3987" y="266435"/>
                  </a:lnTo>
                  <a:lnTo>
                    <a:pt x="7565" y="267161"/>
                  </a:lnTo>
                  <a:lnTo>
                    <a:pt x="34992" y="267161"/>
                  </a:lnTo>
                  <a:lnTo>
                    <a:pt x="34997" y="298412"/>
                  </a:lnTo>
                  <a:lnTo>
                    <a:pt x="38086" y="301503"/>
                  </a:lnTo>
                  <a:lnTo>
                    <a:pt x="43720" y="301499"/>
                  </a:lnTo>
                  <a:lnTo>
                    <a:pt x="46762" y="299480"/>
                  </a:lnTo>
                  <a:lnTo>
                    <a:pt x="112815" y="233390"/>
                  </a:lnTo>
                  <a:lnTo>
                    <a:pt x="130121" y="240931"/>
                  </a:lnTo>
                  <a:lnTo>
                    <a:pt x="148099" y="246490"/>
                  </a:lnTo>
                  <a:lnTo>
                    <a:pt x="166583" y="250026"/>
                  </a:lnTo>
                  <a:lnTo>
                    <a:pt x="185402" y="251495"/>
                  </a:lnTo>
                  <a:lnTo>
                    <a:pt x="185402" y="287808"/>
                  </a:lnTo>
                  <a:lnTo>
                    <a:pt x="179673" y="287808"/>
                  </a:lnTo>
                  <a:lnTo>
                    <a:pt x="175032" y="292451"/>
                  </a:lnTo>
                  <a:lnTo>
                    <a:pt x="175032" y="303915"/>
                  </a:lnTo>
                  <a:lnTo>
                    <a:pt x="179673" y="308558"/>
                  </a:lnTo>
                  <a:lnTo>
                    <a:pt x="191624" y="308558"/>
                  </a:lnTo>
                  <a:lnTo>
                    <a:pt x="213054" y="330208"/>
                  </a:lnTo>
                  <a:lnTo>
                    <a:pt x="219388" y="330372"/>
                  </a:lnTo>
                  <a:lnTo>
                    <a:pt x="227779" y="322392"/>
                  </a:lnTo>
                  <a:lnTo>
                    <a:pt x="227943" y="316054"/>
                  </a:lnTo>
                  <a:lnTo>
                    <a:pt x="220658" y="308558"/>
                  </a:lnTo>
                  <a:lnTo>
                    <a:pt x="237794" y="308558"/>
                  </a:lnTo>
                  <a:lnTo>
                    <a:pt x="242434" y="303915"/>
                  </a:lnTo>
                  <a:lnTo>
                    <a:pt x="242434" y="292451"/>
                  </a:lnTo>
                  <a:lnTo>
                    <a:pt x="237794" y="287808"/>
                  </a:lnTo>
                  <a:lnTo>
                    <a:pt x="206141" y="287808"/>
                  </a:lnTo>
                  <a:lnTo>
                    <a:pt x="206141" y="250768"/>
                  </a:lnTo>
                  <a:lnTo>
                    <a:pt x="220040" y="249013"/>
                  </a:lnTo>
                  <a:lnTo>
                    <a:pt x="226880" y="247500"/>
                  </a:lnTo>
                  <a:lnTo>
                    <a:pt x="226880" y="267161"/>
                  </a:lnTo>
                  <a:lnTo>
                    <a:pt x="221151" y="267161"/>
                  </a:lnTo>
                  <a:lnTo>
                    <a:pt x="216510" y="271808"/>
                  </a:lnTo>
                  <a:lnTo>
                    <a:pt x="216510" y="277536"/>
                  </a:lnTo>
                  <a:lnTo>
                    <a:pt x="232065" y="277536"/>
                  </a:lnTo>
                  <a:lnTo>
                    <a:pt x="240134" y="279183"/>
                  </a:lnTo>
                  <a:lnTo>
                    <a:pt x="246718" y="283644"/>
                  </a:lnTo>
                  <a:lnTo>
                    <a:pt x="251148" y="290249"/>
                  </a:lnTo>
                  <a:lnTo>
                    <a:pt x="252756" y="300980"/>
                  </a:lnTo>
                  <a:lnTo>
                    <a:pt x="251248" y="306068"/>
                  </a:lnTo>
                  <a:lnTo>
                    <a:pt x="253136" y="307672"/>
                  </a:lnTo>
                  <a:lnTo>
                    <a:pt x="255513" y="308584"/>
                  </a:lnTo>
                  <a:lnTo>
                    <a:pt x="260723" y="308623"/>
                  </a:lnTo>
                  <a:lnTo>
                    <a:pt x="263333" y="307503"/>
                  </a:lnTo>
                  <a:lnTo>
                    <a:pt x="269257" y="301745"/>
                  </a:lnTo>
                  <a:lnTo>
                    <a:pt x="269421" y="295408"/>
                  </a:lnTo>
                  <a:lnTo>
                    <a:pt x="262136" y="287912"/>
                  </a:lnTo>
                  <a:lnTo>
                    <a:pt x="279272" y="287912"/>
                  </a:lnTo>
                  <a:lnTo>
                    <a:pt x="283912" y="283269"/>
                  </a:lnTo>
                  <a:lnTo>
                    <a:pt x="283912" y="271808"/>
                  </a:lnTo>
                  <a:lnTo>
                    <a:pt x="279272" y="267161"/>
                  </a:lnTo>
                  <a:lnTo>
                    <a:pt x="247619" y="267161"/>
                  </a:lnTo>
                  <a:lnTo>
                    <a:pt x="247619" y="241534"/>
                  </a:lnTo>
                  <a:lnTo>
                    <a:pt x="292776" y="217089"/>
                  </a:lnTo>
                  <a:lnTo>
                    <a:pt x="328023" y="181219"/>
                  </a:lnTo>
                  <a:lnTo>
                    <a:pt x="351364" y="136664"/>
                  </a:lnTo>
                  <a:lnTo>
                    <a:pt x="360802" y="86166"/>
                  </a:lnTo>
                  <a:lnTo>
                    <a:pt x="366833" y="80733"/>
                  </a:lnTo>
                  <a:lnTo>
                    <a:pt x="371828" y="74408"/>
                  </a:lnTo>
                  <a:lnTo>
                    <a:pt x="375691" y="67334"/>
                  </a:lnTo>
                  <a:lnTo>
                    <a:pt x="378327" y="59657"/>
                  </a:lnTo>
                  <a:lnTo>
                    <a:pt x="404259" y="59657"/>
                  </a:lnTo>
                  <a:lnTo>
                    <a:pt x="391853" y="45937"/>
                  </a:lnTo>
                  <a:lnTo>
                    <a:pt x="377601" y="34186"/>
                  </a:lnTo>
                  <a:lnTo>
                    <a:pt x="370846" y="20288"/>
                  </a:lnTo>
                  <a:lnTo>
                    <a:pt x="360318" y="9488"/>
                  </a:lnTo>
                  <a:lnTo>
                    <a:pt x="346959" y="2491"/>
                  </a:lnTo>
                  <a:lnTo>
                    <a:pt x="3317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64750" y="4140076"/>
              <a:ext cx="404495" cy="330835"/>
            </a:xfrm>
            <a:custGeom>
              <a:avLst/>
              <a:gdLst/>
              <a:ahLst/>
              <a:cxnLst/>
              <a:rect l="l" t="t" r="r" b="b"/>
              <a:pathLst>
                <a:path w="404494" h="330835">
                  <a:moveTo>
                    <a:pt x="378327" y="59657"/>
                  </a:moveTo>
                  <a:lnTo>
                    <a:pt x="404259" y="59657"/>
                  </a:lnTo>
                  <a:lnTo>
                    <a:pt x="398301" y="52564"/>
                  </a:lnTo>
                  <a:lnTo>
                    <a:pt x="391853" y="45937"/>
                  </a:lnTo>
                  <a:lnTo>
                    <a:pt x="384944" y="39803"/>
                  </a:lnTo>
                  <a:lnTo>
                    <a:pt x="377601" y="34186"/>
                  </a:lnTo>
                  <a:lnTo>
                    <a:pt x="370846" y="20288"/>
                  </a:lnTo>
                  <a:lnTo>
                    <a:pt x="360318" y="9488"/>
                  </a:lnTo>
                  <a:lnTo>
                    <a:pt x="346959" y="2491"/>
                  </a:lnTo>
                  <a:lnTo>
                    <a:pt x="331716" y="0"/>
                  </a:lnTo>
                  <a:lnTo>
                    <a:pt x="307033" y="6525"/>
                  </a:lnTo>
                  <a:lnTo>
                    <a:pt x="284392" y="22825"/>
                  </a:lnTo>
                  <a:lnTo>
                    <a:pt x="265425" y="43989"/>
                  </a:lnTo>
                  <a:lnTo>
                    <a:pt x="251767" y="65104"/>
                  </a:lnTo>
                  <a:lnTo>
                    <a:pt x="202699" y="80179"/>
                  </a:lnTo>
                  <a:lnTo>
                    <a:pt x="157626" y="103839"/>
                  </a:lnTo>
                  <a:lnTo>
                    <a:pt x="117653" y="135366"/>
                  </a:lnTo>
                  <a:lnTo>
                    <a:pt x="83884" y="174044"/>
                  </a:lnTo>
                  <a:lnTo>
                    <a:pt x="2691" y="255385"/>
                  </a:lnTo>
                  <a:lnTo>
                    <a:pt x="0" y="258083"/>
                  </a:lnTo>
                  <a:lnTo>
                    <a:pt x="4" y="262449"/>
                  </a:lnTo>
                  <a:lnTo>
                    <a:pt x="2696" y="265142"/>
                  </a:lnTo>
                  <a:lnTo>
                    <a:pt x="3987" y="266435"/>
                  </a:lnTo>
                  <a:lnTo>
                    <a:pt x="5737" y="267161"/>
                  </a:lnTo>
                  <a:lnTo>
                    <a:pt x="7565" y="267161"/>
                  </a:lnTo>
                  <a:lnTo>
                    <a:pt x="34992" y="267161"/>
                  </a:lnTo>
                  <a:lnTo>
                    <a:pt x="34992" y="294603"/>
                  </a:lnTo>
                  <a:lnTo>
                    <a:pt x="34997" y="298412"/>
                  </a:lnTo>
                  <a:lnTo>
                    <a:pt x="38086" y="301503"/>
                  </a:lnTo>
                  <a:lnTo>
                    <a:pt x="41892" y="301499"/>
                  </a:lnTo>
                  <a:lnTo>
                    <a:pt x="43720" y="301499"/>
                  </a:lnTo>
                  <a:lnTo>
                    <a:pt x="45470" y="300772"/>
                  </a:lnTo>
                  <a:lnTo>
                    <a:pt x="46762" y="299480"/>
                  </a:lnTo>
                  <a:lnTo>
                    <a:pt x="112815" y="233390"/>
                  </a:lnTo>
                  <a:lnTo>
                    <a:pt x="130121" y="240931"/>
                  </a:lnTo>
                  <a:lnTo>
                    <a:pt x="148099" y="246490"/>
                  </a:lnTo>
                  <a:lnTo>
                    <a:pt x="166583" y="250026"/>
                  </a:lnTo>
                  <a:lnTo>
                    <a:pt x="185402" y="251495"/>
                  </a:lnTo>
                  <a:lnTo>
                    <a:pt x="185402" y="287808"/>
                  </a:lnTo>
                  <a:lnTo>
                    <a:pt x="179673" y="287808"/>
                  </a:lnTo>
                  <a:lnTo>
                    <a:pt x="175032" y="292451"/>
                  </a:lnTo>
                  <a:lnTo>
                    <a:pt x="175032" y="298183"/>
                  </a:lnTo>
                  <a:lnTo>
                    <a:pt x="175032" y="303915"/>
                  </a:lnTo>
                  <a:lnTo>
                    <a:pt x="179673" y="308558"/>
                  </a:lnTo>
                  <a:lnTo>
                    <a:pt x="185402" y="308558"/>
                  </a:lnTo>
                  <a:lnTo>
                    <a:pt x="191624" y="308558"/>
                  </a:lnTo>
                  <a:lnTo>
                    <a:pt x="209252" y="326196"/>
                  </a:lnTo>
                  <a:lnTo>
                    <a:pt x="213054" y="330208"/>
                  </a:lnTo>
                  <a:lnTo>
                    <a:pt x="219388" y="330372"/>
                  </a:lnTo>
                  <a:lnTo>
                    <a:pt x="223398" y="326568"/>
                  </a:lnTo>
                  <a:lnTo>
                    <a:pt x="223527" y="326447"/>
                  </a:lnTo>
                  <a:lnTo>
                    <a:pt x="223769" y="326196"/>
                  </a:lnTo>
                  <a:lnTo>
                    <a:pt x="227779" y="322392"/>
                  </a:lnTo>
                  <a:lnTo>
                    <a:pt x="227943" y="316054"/>
                  </a:lnTo>
                  <a:lnTo>
                    <a:pt x="224141" y="312043"/>
                  </a:lnTo>
                  <a:lnTo>
                    <a:pt x="223894" y="311792"/>
                  </a:lnTo>
                  <a:lnTo>
                    <a:pt x="220658" y="308558"/>
                  </a:lnTo>
                  <a:lnTo>
                    <a:pt x="232065" y="308558"/>
                  </a:lnTo>
                  <a:lnTo>
                    <a:pt x="237794" y="308558"/>
                  </a:lnTo>
                  <a:lnTo>
                    <a:pt x="242434" y="303915"/>
                  </a:lnTo>
                  <a:lnTo>
                    <a:pt x="242434" y="298183"/>
                  </a:lnTo>
                  <a:lnTo>
                    <a:pt x="242434" y="292451"/>
                  </a:lnTo>
                  <a:lnTo>
                    <a:pt x="237794" y="287808"/>
                  </a:lnTo>
                  <a:lnTo>
                    <a:pt x="232065" y="287808"/>
                  </a:lnTo>
                  <a:lnTo>
                    <a:pt x="206141" y="287808"/>
                  </a:lnTo>
                  <a:lnTo>
                    <a:pt x="206141" y="250768"/>
                  </a:lnTo>
                  <a:lnTo>
                    <a:pt x="213114" y="250107"/>
                  </a:lnTo>
                  <a:lnTo>
                    <a:pt x="220040" y="249013"/>
                  </a:lnTo>
                  <a:lnTo>
                    <a:pt x="226880" y="247500"/>
                  </a:lnTo>
                  <a:lnTo>
                    <a:pt x="226880" y="267161"/>
                  </a:lnTo>
                  <a:lnTo>
                    <a:pt x="221151" y="267161"/>
                  </a:lnTo>
                  <a:lnTo>
                    <a:pt x="216510" y="271808"/>
                  </a:lnTo>
                  <a:lnTo>
                    <a:pt x="216510" y="277536"/>
                  </a:lnTo>
                  <a:lnTo>
                    <a:pt x="232065" y="277536"/>
                  </a:lnTo>
                  <a:lnTo>
                    <a:pt x="240134" y="279183"/>
                  </a:lnTo>
                  <a:lnTo>
                    <a:pt x="246718" y="283644"/>
                  </a:lnTo>
                  <a:lnTo>
                    <a:pt x="251148" y="290249"/>
                  </a:lnTo>
                  <a:lnTo>
                    <a:pt x="252761" y="298330"/>
                  </a:lnTo>
                  <a:lnTo>
                    <a:pt x="252756" y="300980"/>
                  </a:lnTo>
                  <a:lnTo>
                    <a:pt x="252242" y="303608"/>
                  </a:lnTo>
                  <a:lnTo>
                    <a:pt x="251248" y="306068"/>
                  </a:lnTo>
                  <a:lnTo>
                    <a:pt x="253136" y="307672"/>
                  </a:lnTo>
                  <a:lnTo>
                    <a:pt x="255513" y="308584"/>
                  </a:lnTo>
                  <a:lnTo>
                    <a:pt x="257988" y="308662"/>
                  </a:lnTo>
                  <a:lnTo>
                    <a:pt x="260723" y="308623"/>
                  </a:lnTo>
                  <a:lnTo>
                    <a:pt x="263333" y="307503"/>
                  </a:lnTo>
                  <a:lnTo>
                    <a:pt x="265247" y="305549"/>
                  </a:lnTo>
                  <a:lnTo>
                    <a:pt x="269257" y="301745"/>
                  </a:lnTo>
                  <a:lnTo>
                    <a:pt x="265247" y="291024"/>
                  </a:lnTo>
                  <a:lnTo>
                    <a:pt x="262136" y="287912"/>
                  </a:lnTo>
                  <a:lnTo>
                    <a:pt x="273543" y="287912"/>
                  </a:lnTo>
                  <a:lnTo>
                    <a:pt x="279272" y="287912"/>
                  </a:lnTo>
                  <a:lnTo>
                    <a:pt x="283912" y="283269"/>
                  </a:lnTo>
                  <a:lnTo>
                    <a:pt x="283912" y="277536"/>
                  </a:lnTo>
                  <a:lnTo>
                    <a:pt x="283912" y="271808"/>
                  </a:lnTo>
                  <a:lnTo>
                    <a:pt x="279272" y="267161"/>
                  </a:lnTo>
                  <a:lnTo>
                    <a:pt x="273543" y="267161"/>
                  </a:lnTo>
                  <a:lnTo>
                    <a:pt x="247619" y="267161"/>
                  </a:lnTo>
                  <a:lnTo>
                    <a:pt x="247619" y="241534"/>
                  </a:lnTo>
                  <a:lnTo>
                    <a:pt x="292776" y="217089"/>
                  </a:lnTo>
                  <a:lnTo>
                    <a:pt x="328023" y="181219"/>
                  </a:lnTo>
                  <a:lnTo>
                    <a:pt x="351364" y="136664"/>
                  </a:lnTo>
                  <a:lnTo>
                    <a:pt x="360802" y="86166"/>
                  </a:lnTo>
                  <a:lnTo>
                    <a:pt x="366833" y="80733"/>
                  </a:lnTo>
                  <a:lnTo>
                    <a:pt x="371828" y="74408"/>
                  </a:lnTo>
                  <a:lnTo>
                    <a:pt x="375691" y="67334"/>
                  </a:lnTo>
                  <a:lnTo>
                    <a:pt x="378327" y="59657"/>
                  </a:lnTo>
                  <a:close/>
                </a:path>
              </a:pathLst>
            </a:custGeom>
            <a:ln w="6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5085" y="4050804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4">
                  <a:moveTo>
                    <a:pt x="0" y="503415"/>
                  </a:moveTo>
                  <a:lnTo>
                    <a:pt x="503415" y="503415"/>
                  </a:lnTo>
                  <a:lnTo>
                    <a:pt x="503415" y="0"/>
                  </a:lnTo>
                  <a:lnTo>
                    <a:pt x="0" y="0"/>
                  </a:lnTo>
                  <a:lnTo>
                    <a:pt x="0" y="50341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838200" y="4988940"/>
            <a:ext cx="10515600" cy="915669"/>
            <a:chOff x="838200" y="4988940"/>
            <a:chExt cx="10515600" cy="915669"/>
          </a:xfrm>
        </p:grpSpPr>
        <p:sp>
          <p:nvSpPr>
            <p:cNvPr id="24" name="object 24"/>
            <p:cNvSpPr/>
            <p:nvPr/>
          </p:nvSpPr>
          <p:spPr>
            <a:xfrm>
              <a:off x="838200" y="4988940"/>
              <a:ext cx="10515600" cy="915669"/>
            </a:xfrm>
            <a:custGeom>
              <a:avLst/>
              <a:gdLst/>
              <a:ahLst/>
              <a:cxnLst/>
              <a:rect l="l" t="t" r="r" b="b"/>
              <a:pathLst>
                <a:path w="10515600" h="915670">
                  <a:moveTo>
                    <a:pt x="10424033" y="0"/>
                  </a:moveTo>
                  <a:lnTo>
                    <a:pt x="91528" y="0"/>
                  </a:lnTo>
                  <a:lnTo>
                    <a:pt x="55903" y="7199"/>
                  </a:lnTo>
                  <a:lnTo>
                    <a:pt x="26809" y="26828"/>
                  </a:lnTo>
                  <a:lnTo>
                    <a:pt x="7193" y="55935"/>
                  </a:lnTo>
                  <a:lnTo>
                    <a:pt x="0" y="91566"/>
                  </a:lnTo>
                  <a:lnTo>
                    <a:pt x="0" y="823785"/>
                  </a:lnTo>
                  <a:lnTo>
                    <a:pt x="7193" y="859410"/>
                  </a:lnTo>
                  <a:lnTo>
                    <a:pt x="26809" y="888504"/>
                  </a:lnTo>
                  <a:lnTo>
                    <a:pt x="55903" y="908121"/>
                  </a:lnTo>
                  <a:lnTo>
                    <a:pt x="91528" y="915314"/>
                  </a:lnTo>
                  <a:lnTo>
                    <a:pt x="10424033" y="915314"/>
                  </a:lnTo>
                  <a:lnTo>
                    <a:pt x="10459664" y="908121"/>
                  </a:lnTo>
                  <a:lnTo>
                    <a:pt x="10488771" y="888504"/>
                  </a:lnTo>
                  <a:lnTo>
                    <a:pt x="10508400" y="859410"/>
                  </a:lnTo>
                  <a:lnTo>
                    <a:pt x="10515600" y="823785"/>
                  </a:lnTo>
                  <a:lnTo>
                    <a:pt x="10515600" y="91566"/>
                  </a:lnTo>
                  <a:lnTo>
                    <a:pt x="10508400" y="55935"/>
                  </a:lnTo>
                  <a:lnTo>
                    <a:pt x="10488771" y="26828"/>
                  </a:lnTo>
                  <a:lnTo>
                    <a:pt x="10459664" y="7199"/>
                  </a:lnTo>
                  <a:lnTo>
                    <a:pt x="10424033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40002" y="5208955"/>
              <a:ext cx="455295" cy="478155"/>
            </a:xfrm>
            <a:custGeom>
              <a:avLst/>
              <a:gdLst/>
              <a:ahLst/>
              <a:cxnLst/>
              <a:rect l="l" t="t" r="r" b="b"/>
              <a:pathLst>
                <a:path w="455294" h="478154">
                  <a:moveTo>
                    <a:pt x="56515" y="145249"/>
                  </a:moveTo>
                  <a:lnTo>
                    <a:pt x="47434" y="139661"/>
                  </a:lnTo>
                  <a:lnTo>
                    <a:pt x="39801" y="132410"/>
                  </a:lnTo>
                  <a:lnTo>
                    <a:pt x="33921" y="123799"/>
                  </a:lnTo>
                  <a:lnTo>
                    <a:pt x="30073" y="114122"/>
                  </a:lnTo>
                  <a:lnTo>
                    <a:pt x="26238" y="123799"/>
                  </a:lnTo>
                  <a:lnTo>
                    <a:pt x="20358" y="132410"/>
                  </a:lnTo>
                  <a:lnTo>
                    <a:pt x="12725" y="139661"/>
                  </a:lnTo>
                  <a:lnTo>
                    <a:pt x="3632" y="145249"/>
                  </a:lnTo>
                  <a:lnTo>
                    <a:pt x="12725" y="150850"/>
                  </a:lnTo>
                  <a:lnTo>
                    <a:pt x="20358" y="158089"/>
                  </a:lnTo>
                  <a:lnTo>
                    <a:pt x="26238" y="166700"/>
                  </a:lnTo>
                  <a:lnTo>
                    <a:pt x="30073" y="176377"/>
                  </a:lnTo>
                  <a:lnTo>
                    <a:pt x="34137" y="166700"/>
                  </a:lnTo>
                  <a:lnTo>
                    <a:pt x="39992" y="158089"/>
                  </a:lnTo>
                  <a:lnTo>
                    <a:pt x="47498" y="150850"/>
                  </a:lnTo>
                  <a:lnTo>
                    <a:pt x="56515" y="145249"/>
                  </a:lnTo>
                  <a:close/>
                </a:path>
                <a:path w="455294" h="478154">
                  <a:moveTo>
                    <a:pt x="103187" y="36309"/>
                  </a:moveTo>
                  <a:lnTo>
                    <a:pt x="95846" y="31673"/>
                  </a:lnTo>
                  <a:lnTo>
                    <a:pt x="89573" y="25679"/>
                  </a:lnTo>
                  <a:lnTo>
                    <a:pt x="84658" y="18516"/>
                  </a:lnTo>
                  <a:lnTo>
                    <a:pt x="81407" y="10375"/>
                  </a:lnTo>
                  <a:lnTo>
                    <a:pt x="78155" y="18516"/>
                  </a:lnTo>
                  <a:lnTo>
                    <a:pt x="73240" y="25679"/>
                  </a:lnTo>
                  <a:lnTo>
                    <a:pt x="66967" y="31673"/>
                  </a:lnTo>
                  <a:lnTo>
                    <a:pt x="59626" y="36309"/>
                  </a:lnTo>
                  <a:lnTo>
                    <a:pt x="66967" y="40944"/>
                  </a:lnTo>
                  <a:lnTo>
                    <a:pt x="73240" y="46951"/>
                  </a:lnTo>
                  <a:lnTo>
                    <a:pt x="78155" y="54114"/>
                  </a:lnTo>
                  <a:lnTo>
                    <a:pt x="81407" y="62255"/>
                  </a:lnTo>
                  <a:lnTo>
                    <a:pt x="84594" y="54114"/>
                  </a:lnTo>
                  <a:lnTo>
                    <a:pt x="89382" y="46951"/>
                  </a:lnTo>
                  <a:lnTo>
                    <a:pt x="95618" y="40944"/>
                  </a:lnTo>
                  <a:lnTo>
                    <a:pt x="103187" y="36309"/>
                  </a:lnTo>
                  <a:close/>
                </a:path>
                <a:path w="455294" h="478154">
                  <a:moveTo>
                    <a:pt x="128066" y="139547"/>
                  </a:moveTo>
                  <a:lnTo>
                    <a:pt x="125476" y="135915"/>
                  </a:lnTo>
                  <a:lnTo>
                    <a:pt x="90220" y="84556"/>
                  </a:lnTo>
                  <a:lnTo>
                    <a:pt x="87630" y="80924"/>
                  </a:lnTo>
                  <a:lnTo>
                    <a:pt x="83477" y="80403"/>
                  </a:lnTo>
                  <a:lnTo>
                    <a:pt x="79857" y="82486"/>
                  </a:lnTo>
                  <a:lnTo>
                    <a:pt x="76225" y="85077"/>
                  </a:lnTo>
                  <a:lnTo>
                    <a:pt x="75184" y="89738"/>
                  </a:lnTo>
                  <a:lnTo>
                    <a:pt x="77254" y="93370"/>
                  </a:lnTo>
                  <a:lnTo>
                    <a:pt x="112509" y="144729"/>
                  </a:lnTo>
                  <a:lnTo>
                    <a:pt x="113550" y="146812"/>
                  </a:lnTo>
                  <a:lnTo>
                    <a:pt x="116141" y="147840"/>
                  </a:lnTo>
                  <a:lnTo>
                    <a:pt x="118732" y="147840"/>
                  </a:lnTo>
                  <a:lnTo>
                    <a:pt x="120294" y="147840"/>
                  </a:lnTo>
                  <a:lnTo>
                    <a:pt x="123405" y="146812"/>
                  </a:lnTo>
                  <a:lnTo>
                    <a:pt x="127038" y="144208"/>
                  </a:lnTo>
                  <a:lnTo>
                    <a:pt x="128066" y="139547"/>
                  </a:lnTo>
                  <a:close/>
                </a:path>
                <a:path w="455294" h="478154">
                  <a:moveTo>
                    <a:pt x="161251" y="72110"/>
                  </a:moveTo>
                  <a:lnTo>
                    <a:pt x="160210" y="67957"/>
                  </a:lnTo>
                  <a:lnTo>
                    <a:pt x="156070" y="47726"/>
                  </a:lnTo>
                  <a:lnTo>
                    <a:pt x="156070" y="47205"/>
                  </a:lnTo>
                  <a:lnTo>
                    <a:pt x="155028" y="43053"/>
                  </a:lnTo>
                  <a:lnTo>
                    <a:pt x="150888" y="40462"/>
                  </a:lnTo>
                  <a:lnTo>
                    <a:pt x="142582" y="42532"/>
                  </a:lnTo>
                  <a:lnTo>
                    <a:pt x="139992" y="46685"/>
                  </a:lnTo>
                  <a:lnTo>
                    <a:pt x="141033" y="50838"/>
                  </a:lnTo>
                  <a:lnTo>
                    <a:pt x="145173" y="71069"/>
                  </a:lnTo>
                  <a:lnTo>
                    <a:pt x="146215" y="74701"/>
                  </a:lnTo>
                  <a:lnTo>
                    <a:pt x="149326" y="77292"/>
                  </a:lnTo>
                  <a:lnTo>
                    <a:pt x="154508" y="77292"/>
                  </a:lnTo>
                  <a:lnTo>
                    <a:pt x="158661" y="76250"/>
                  </a:lnTo>
                  <a:lnTo>
                    <a:pt x="161251" y="72110"/>
                  </a:lnTo>
                  <a:close/>
                </a:path>
                <a:path w="455294" h="478154">
                  <a:moveTo>
                    <a:pt x="178879" y="152514"/>
                  </a:moveTo>
                  <a:lnTo>
                    <a:pt x="177838" y="148361"/>
                  </a:lnTo>
                  <a:lnTo>
                    <a:pt x="166954" y="97523"/>
                  </a:lnTo>
                  <a:lnTo>
                    <a:pt x="166433" y="93370"/>
                  </a:lnTo>
                  <a:lnTo>
                    <a:pt x="162293" y="90779"/>
                  </a:lnTo>
                  <a:lnTo>
                    <a:pt x="153987" y="92862"/>
                  </a:lnTo>
                  <a:lnTo>
                    <a:pt x="150888" y="97002"/>
                  </a:lnTo>
                  <a:lnTo>
                    <a:pt x="151917" y="101155"/>
                  </a:lnTo>
                  <a:lnTo>
                    <a:pt x="162801" y="151993"/>
                  </a:lnTo>
                  <a:lnTo>
                    <a:pt x="163842" y="155625"/>
                  </a:lnTo>
                  <a:lnTo>
                    <a:pt x="166954" y="158216"/>
                  </a:lnTo>
                  <a:lnTo>
                    <a:pt x="170586" y="158216"/>
                  </a:lnTo>
                  <a:lnTo>
                    <a:pt x="171627" y="158216"/>
                  </a:lnTo>
                  <a:lnTo>
                    <a:pt x="172135" y="157695"/>
                  </a:lnTo>
                  <a:lnTo>
                    <a:pt x="176288" y="156667"/>
                  </a:lnTo>
                  <a:lnTo>
                    <a:pt x="178879" y="152514"/>
                  </a:lnTo>
                  <a:close/>
                </a:path>
                <a:path w="455294" h="478154">
                  <a:moveTo>
                    <a:pt x="235394" y="130721"/>
                  </a:moveTo>
                  <a:lnTo>
                    <a:pt x="231762" y="127088"/>
                  </a:lnTo>
                  <a:lnTo>
                    <a:pt x="223469" y="127088"/>
                  </a:lnTo>
                  <a:lnTo>
                    <a:pt x="219837" y="130721"/>
                  </a:lnTo>
                  <a:lnTo>
                    <a:pt x="219837" y="190906"/>
                  </a:lnTo>
                  <a:lnTo>
                    <a:pt x="223469" y="194538"/>
                  </a:lnTo>
                  <a:lnTo>
                    <a:pt x="227622" y="194538"/>
                  </a:lnTo>
                  <a:lnTo>
                    <a:pt x="231762" y="194538"/>
                  </a:lnTo>
                  <a:lnTo>
                    <a:pt x="235394" y="190906"/>
                  </a:lnTo>
                  <a:lnTo>
                    <a:pt x="235394" y="130721"/>
                  </a:lnTo>
                  <a:close/>
                </a:path>
                <a:path w="455294" h="478154">
                  <a:moveTo>
                    <a:pt x="235394" y="58102"/>
                  </a:moveTo>
                  <a:lnTo>
                    <a:pt x="231762" y="54470"/>
                  </a:lnTo>
                  <a:lnTo>
                    <a:pt x="223469" y="54470"/>
                  </a:lnTo>
                  <a:lnTo>
                    <a:pt x="219837" y="58102"/>
                  </a:lnTo>
                  <a:lnTo>
                    <a:pt x="219837" y="107899"/>
                  </a:lnTo>
                  <a:lnTo>
                    <a:pt x="223469" y="111531"/>
                  </a:lnTo>
                  <a:lnTo>
                    <a:pt x="227622" y="111531"/>
                  </a:lnTo>
                  <a:lnTo>
                    <a:pt x="231762" y="111531"/>
                  </a:lnTo>
                  <a:lnTo>
                    <a:pt x="235394" y="107899"/>
                  </a:lnTo>
                  <a:lnTo>
                    <a:pt x="235394" y="58102"/>
                  </a:lnTo>
                  <a:close/>
                </a:path>
                <a:path w="455294" h="478154">
                  <a:moveTo>
                    <a:pt x="235394" y="6223"/>
                  </a:moveTo>
                  <a:lnTo>
                    <a:pt x="231762" y="2590"/>
                  </a:lnTo>
                  <a:lnTo>
                    <a:pt x="223469" y="2590"/>
                  </a:lnTo>
                  <a:lnTo>
                    <a:pt x="219837" y="6223"/>
                  </a:lnTo>
                  <a:lnTo>
                    <a:pt x="219837" y="35280"/>
                  </a:lnTo>
                  <a:lnTo>
                    <a:pt x="223469" y="38900"/>
                  </a:lnTo>
                  <a:lnTo>
                    <a:pt x="227622" y="38900"/>
                  </a:lnTo>
                  <a:lnTo>
                    <a:pt x="231762" y="38900"/>
                  </a:lnTo>
                  <a:lnTo>
                    <a:pt x="235394" y="35280"/>
                  </a:lnTo>
                  <a:lnTo>
                    <a:pt x="235394" y="6223"/>
                  </a:lnTo>
                  <a:close/>
                </a:path>
                <a:path w="455294" h="478154">
                  <a:moveTo>
                    <a:pt x="302272" y="107899"/>
                  </a:moveTo>
                  <a:lnTo>
                    <a:pt x="299681" y="103746"/>
                  </a:lnTo>
                  <a:lnTo>
                    <a:pt x="291388" y="101676"/>
                  </a:lnTo>
                  <a:lnTo>
                    <a:pt x="287235" y="104267"/>
                  </a:lnTo>
                  <a:lnTo>
                    <a:pt x="286207" y="108419"/>
                  </a:lnTo>
                  <a:lnTo>
                    <a:pt x="277393" y="148882"/>
                  </a:lnTo>
                  <a:lnTo>
                    <a:pt x="276352" y="153035"/>
                  </a:lnTo>
                  <a:lnTo>
                    <a:pt x="278942" y="157187"/>
                  </a:lnTo>
                  <a:lnTo>
                    <a:pt x="283095" y="158216"/>
                  </a:lnTo>
                  <a:lnTo>
                    <a:pt x="284645" y="158216"/>
                  </a:lnTo>
                  <a:lnTo>
                    <a:pt x="288277" y="158216"/>
                  </a:lnTo>
                  <a:lnTo>
                    <a:pt x="291388" y="155625"/>
                  </a:lnTo>
                  <a:lnTo>
                    <a:pt x="292430" y="152514"/>
                  </a:lnTo>
                  <a:lnTo>
                    <a:pt x="301244" y="112052"/>
                  </a:lnTo>
                  <a:lnTo>
                    <a:pt x="302272" y="107899"/>
                  </a:lnTo>
                  <a:close/>
                </a:path>
                <a:path w="455294" h="478154">
                  <a:moveTo>
                    <a:pt x="315760" y="45643"/>
                  </a:moveTo>
                  <a:lnTo>
                    <a:pt x="313169" y="42024"/>
                  </a:lnTo>
                  <a:lnTo>
                    <a:pt x="309016" y="40982"/>
                  </a:lnTo>
                  <a:lnTo>
                    <a:pt x="304355" y="40462"/>
                  </a:lnTo>
                  <a:lnTo>
                    <a:pt x="300723" y="43053"/>
                  </a:lnTo>
                  <a:lnTo>
                    <a:pt x="299681" y="47205"/>
                  </a:lnTo>
                  <a:lnTo>
                    <a:pt x="292950" y="77812"/>
                  </a:lnTo>
                  <a:lnTo>
                    <a:pt x="291909" y="81965"/>
                  </a:lnTo>
                  <a:lnTo>
                    <a:pt x="294500" y="86118"/>
                  </a:lnTo>
                  <a:lnTo>
                    <a:pt x="298653" y="87147"/>
                  </a:lnTo>
                  <a:lnTo>
                    <a:pt x="303834" y="87147"/>
                  </a:lnTo>
                  <a:lnTo>
                    <a:pt x="306946" y="84556"/>
                  </a:lnTo>
                  <a:lnTo>
                    <a:pt x="308495" y="81445"/>
                  </a:lnTo>
                  <a:lnTo>
                    <a:pt x="315239" y="50838"/>
                  </a:lnTo>
                  <a:lnTo>
                    <a:pt x="315239" y="50317"/>
                  </a:lnTo>
                  <a:lnTo>
                    <a:pt x="315760" y="45643"/>
                  </a:lnTo>
                  <a:close/>
                </a:path>
                <a:path w="455294" h="478154">
                  <a:moveTo>
                    <a:pt x="380568" y="89230"/>
                  </a:moveTo>
                  <a:lnTo>
                    <a:pt x="379526" y="85077"/>
                  </a:lnTo>
                  <a:lnTo>
                    <a:pt x="376415" y="82486"/>
                  </a:lnTo>
                  <a:lnTo>
                    <a:pt x="372795" y="79883"/>
                  </a:lnTo>
                  <a:lnTo>
                    <a:pt x="368122" y="80403"/>
                  </a:lnTo>
                  <a:lnTo>
                    <a:pt x="365531" y="84035"/>
                  </a:lnTo>
                  <a:lnTo>
                    <a:pt x="329234" y="136956"/>
                  </a:lnTo>
                  <a:lnTo>
                    <a:pt x="328714" y="138506"/>
                  </a:lnTo>
                  <a:lnTo>
                    <a:pt x="328714" y="144208"/>
                  </a:lnTo>
                  <a:lnTo>
                    <a:pt x="332346" y="147840"/>
                  </a:lnTo>
                  <a:lnTo>
                    <a:pt x="336499" y="147840"/>
                  </a:lnTo>
                  <a:lnTo>
                    <a:pt x="339090" y="147840"/>
                  </a:lnTo>
                  <a:lnTo>
                    <a:pt x="341680" y="146812"/>
                  </a:lnTo>
                  <a:lnTo>
                    <a:pt x="343242" y="144208"/>
                  </a:lnTo>
                  <a:lnTo>
                    <a:pt x="378498" y="92862"/>
                  </a:lnTo>
                  <a:lnTo>
                    <a:pt x="380568" y="89230"/>
                  </a:lnTo>
                  <a:close/>
                </a:path>
                <a:path w="455294" h="478154">
                  <a:moveTo>
                    <a:pt x="388340" y="31127"/>
                  </a:moveTo>
                  <a:lnTo>
                    <a:pt x="379260" y="25527"/>
                  </a:lnTo>
                  <a:lnTo>
                    <a:pt x="371627" y="18288"/>
                  </a:lnTo>
                  <a:lnTo>
                    <a:pt x="365747" y="9677"/>
                  </a:lnTo>
                  <a:lnTo>
                    <a:pt x="361899" y="0"/>
                  </a:lnTo>
                  <a:lnTo>
                    <a:pt x="358063" y="9677"/>
                  </a:lnTo>
                  <a:lnTo>
                    <a:pt x="352183" y="18288"/>
                  </a:lnTo>
                  <a:lnTo>
                    <a:pt x="344551" y="25527"/>
                  </a:lnTo>
                  <a:lnTo>
                    <a:pt x="335457" y="31127"/>
                  </a:lnTo>
                  <a:lnTo>
                    <a:pt x="344551" y="36715"/>
                  </a:lnTo>
                  <a:lnTo>
                    <a:pt x="352183" y="43967"/>
                  </a:lnTo>
                  <a:lnTo>
                    <a:pt x="358063" y="52578"/>
                  </a:lnTo>
                  <a:lnTo>
                    <a:pt x="361899" y="62255"/>
                  </a:lnTo>
                  <a:lnTo>
                    <a:pt x="365963" y="52578"/>
                  </a:lnTo>
                  <a:lnTo>
                    <a:pt x="371817" y="43967"/>
                  </a:lnTo>
                  <a:lnTo>
                    <a:pt x="379323" y="36715"/>
                  </a:lnTo>
                  <a:lnTo>
                    <a:pt x="388340" y="31127"/>
                  </a:lnTo>
                  <a:close/>
                </a:path>
                <a:path w="455294" h="478154">
                  <a:moveTo>
                    <a:pt x="445376" y="119316"/>
                  </a:moveTo>
                  <a:lnTo>
                    <a:pt x="438035" y="114681"/>
                  </a:lnTo>
                  <a:lnTo>
                    <a:pt x="431761" y="108673"/>
                  </a:lnTo>
                  <a:lnTo>
                    <a:pt x="426859" y="101511"/>
                  </a:lnTo>
                  <a:lnTo>
                    <a:pt x="423595" y="93370"/>
                  </a:lnTo>
                  <a:lnTo>
                    <a:pt x="420344" y="101511"/>
                  </a:lnTo>
                  <a:lnTo>
                    <a:pt x="415429" y="108673"/>
                  </a:lnTo>
                  <a:lnTo>
                    <a:pt x="409168" y="114681"/>
                  </a:lnTo>
                  <a:lnTo>
                    <a:pt x="401828" y="119316"/>
                  </a:lnTo>
                  <a:lnTo>
                    <a:pt x="409168" y="123952"/>
                  </a:lnTo>
                  <a:lnTo>
                    <a:pt x="415429" y="129946"/>
                  </a:lnTo>
                  <a:lnTo>
                    <a:pt x="420344" y="137109"/>
                  </a:lnTo>
                  <a:lnTo>
                    <a:pt x="423595" y="145249"/>
                  </a:lnTo>
                  <a:lnTo>
                    <a:pt x="426783" y="137109"/>
                  </a:lnTo>
                  <a:lnTo>
                    <a:pt x="431571" y="129946"/>
                  </a:lnTo>
                  <a:lnTo>
                    <a:pt x="437819" y="123952"/>
                  </a:lnTo>
                  <a:lnTo>
                    <a:pt x="445376" y="119316"/>
                  </a:lnTo>
                  <a:close/>
                </a:path>
                <a:path w="455294" h="478154">
                  <a:moveTo>
                    <a:pt x="455231" y="416560"/>
                  </a:moveTo>
                  <a:lnTo>
                    <a:pt x="454710" y="415010"/>
                  </a:lnTo>
                  <a:lnTo>
                    <a:pt x="454710" y="414489"/>
                  </a:lnTo>
                  <a:lnTo>
                    <a:pt x="439153" y="246405"/>
                  </a:lnTo>
                  <a:lnTo>
                    <a:pt x="438632" y="241223"/>
                  </a:lnTo>
                  <a:lnTo>
                    <a:pt x="433971" y="237070"/>
                  </a:lnTo>
                  <a:lnTo>
                    <a:pt x="421005" y="237070"/>
                  </a:lnTo>
                  <a:lnTo>
                    <a:pt x="420154" y="227215"/>
                  </a:lnTo>
                  <a:lnTo>
                    <a:pt x="420116" y="226695"/>
                  </a:lnTo>
                  <a:lnTo>
                    <a:pt x="418503" y="207962"/>
                  </a:lnTo>
                  <a:lnTo>
                    <a:pt x="418414" y="206984"/>
                  </a:lnTo>
                  <a:lnTo>
                    <a:pt x="414274" y="206756"/>
                  </a:lnTo>
                  <a:lnTo>
                    <a:pt x="414274" y="389064"/>
                  </a:lnTo>
                  <a:lnTo>
                    <a:pt x="384289" y="391617"/>
                  </a:lnTo>
                  <a:lnTo>
                    <a:pt x="342074" y="400151"/>
                  </a:lnTo>
                  <a:lnTo>
                    <a:pt x="292658" y="418325"/>
                  </a:lnTo>
                  <a:lnTo>
                    <a:pt x="241096" y="449757"/>
                  </a:lnTo>
                  <a:lnTo>
                    <a:pt x="242481" y="448729"/>
                  </a:lnTo>
                  <a:lnTo>
                    <a:pt x="275628" y="423824"/>
                  </a:lnTo>
                  <a:lnTo>
                    <a:pt x="276313" y="423303"/>
                  </a:lnTo>
                  <a:lnTo>
                    <a:pt x="290690" y="412508"/>
                  </a:lnTo>
                  <a:lnTo>
                    <a:pt x="339153" y="390232"/>
                  </a:lnTo>
                  <a:lnTo>
                    <a:pt x="376059" y="379437"/>
                  </a:lnTo>
                  <a:lnTo>
                    <a:pt x="390931" y="376618"/>
                  </a:lnTo>
                  <a:lnTo>
                    <a:pt x="400786" y="375577"/>
                  </a:lnTo>
                  <a:lnTo>
                    <a:pt x="387819" y="227215"/>
                  </a:lnTo>
                  <a:lnTo>
                    <a:pt x="391972" y="226695"/>
                  </a:lnTo>
                  <a:lnTo>
                    <a:pt x="398716" y="226695"/>
                  </a:lnTo>
                  <a:lnTo>
                    <a:pt x="414274" y="389064"/>
                  </a:lnTo>
                  <a:lnTo>
                    <a:pt x="414274" y="206756"/>
                  </a:lnTo>
                  <a:lnTo>
                    <a:pt x="409079" y="206463"/>
                  </a:lnTo>
                  <a:lnTo>
                    <a:pt x="401307" y="205943"/>
                  </a:lnTo>
                  <a:lnTo>
                    <a:pt x="386270" y="206984"/>
                  </a:lnTo>
                  <a:lnTo>
                    <a:pt x="385521" y="198920"/>
                  </a:lnTo>
                  <a:lnTo>
                    <a:pt x="385470" y="198399"/>
                  </a:lnTo>
                  <a:lnTo>
                    <a:pt x="385356" y="197129"/>
                  </a:lnTo>
                  <a:lnTo>
                    <a:pt x="385305" y="196608"/>
                  </a:lnTo>
                  <a:lnTo>
                    <a:pt x="383679" y="178968"/>
                  </a:lnTo>
                  <a:lnTo>
                    <a:pt x="378498" y="177939"/>
                  </a:lnTo>
                  <a:lnTo>
                    <a:pt x="378498" y="357428"/>
                  </a:lnTo>
                  <a:lnTo>
                    <a:pt x="353695" y="363270"/>
                  </a:lnTo>
                  <a:lnTo>
                    <a:pt x="318935" y="374992"/>
                  </a:lnTo>
                  <a:lnTo>
                    <a:pt x="278828" y="394411"/>
                  </a:lnTo>
                  <a:lnTo>
                    <a:pt x="237985" y="423303"/>
                  </a:lnTo>
                  <a:lnTo>
                    <a:pt x="237985" y="245897"/>
                  </a:lnTo>
                  <a:lnTo>
                    <a:pt x="260502" y="227215"/>
                  </a:lnTo>
                  <a:lnTo>
                    <a:pt x="265112" y="223380"/>
                  </a:lnTo>
                  <a:lnTo>
                    <a:pt x="295986" y="207441"/>
                  </a:lnTo>
                  <a:lnTo>
                    <a:pt x="329488" y="198399"/>
                  </a:lnTo>
                  <a:lnTo>
                    <a:pt x="364490" y="196608"/>
                  </a:lnTo>
                  <a:lnTo>
                    <a:pt x="378498" y="357428"/>
                  </a:lnTo>
                  <a:lnTo>
                    <a:pt x="378498" y="177939"/>
                  </a:lnTo>
                  <a:lnTo>
                    <a:pt x="375894" y="177419"/>
                  </a:lnTo>
                  <a:lnTo>
                    <a:pt x="335305" y="176949"/>
                  </a:lnTo>
                  <a:lnTo>
                    <a:pt x="296125" y="185394"/>
                  </a:lnTo>
                  <a:lnTo>
                    <a:pt x="259753" y="202285"/>
                  </a:lnTo>
                  <a:lnTo>
                    <a:pt x="227622" y="227215"/>
                  </a:lnTo>
                  <a:lnTo>
                    <a:pt x="217246" y="219176"/>
                  </a:lnTo>
                  <a:lnTo>
                    <a:pt x="217246" y="246405"/>
                  </a:lnTo>
                  <a:lnTo>
                    <a:pt x="217246" y="423824"/>
                  </a:lnTo>
                  <a:lnTo>
                    <a:pt x="214134" y="421627"/>
                  </a:lnTo>
                  <a:lnTo>
                    <a:pt x="214134" y="448729"/>
                  </a:lnTo>
                  <a:lnTo>
                    <a:pt x="162585" y="417664"/>
                  </a:lnTo>
                  <a:lnTo>
                    <a:pt x="113169" y="399834"/>
                  </a:lnTo>
                  <a:lnTo>
                    <a:pt x="71399" y="391617"/>
                  </a:lnTo>
                  <a:lnTo>
                    <a:pt x="72021" y="391617"/>
                  </a:lnTo>
                  <a:lnTo>
                    <a:pt x="40970" y="389064"/>
                  </a:lnTo>
                  <a:lnTo>
                    <a:pt x="56464" y="227215"/>
                  </a:lnTo>
                  <a:lnTo>
                    <a:pt x="56515" y="226695"/>
                  </a:lnTo>
                  <a:lnTo>
                    <a:pt x="59626" y="226695"/>
                  </a:lnTo>
                  <a:lnTo>
                    <a:pt x="63258" y="227215"/>
                  </a:lnTo>
                  <a:lnTo>
                    <a:pt x="67411" y="227215"/>
                  </a:lnTo>
                  <a:lnTo>
                    <a:pt x="54495" y="374992"/>
                  </a:lnTo>
                  <a:lnTo>
                    <a:pt x="54444" y="375577"/>
                  </a:lnTo>
                  <a:lnTo>
                    <a:pt x="64300" y="376618"/>
                  </a:lnTo>
                  <a:lnTo>
                    <a:pt x="80035" y="379437"/>
                  </a:lnTo>
                  <a:lnTo>
                    <a:pt x="79857" y="379437"/>
                  </a:lnTo>
                  <a:lnTo>
                    <a:pt x="116662" y="389915"/>
                  </a:lnTo>
                  <a:lnTo>
                    <a:pt x="165061" y="411848"/>
                  </a:lnTo>
                  <a:lnTo>
                    <a:pt x="214134" y="448729"/>
                  </a:lnTo>
                  <a:lnTo>
                    <a:pt x="214134" y="421627"/>
                  </a:lnTo>
                  <a:lnTo>
                    <a:pt x="176415" y="394931"/>
                  </a:lnTo>
                  <a:lnTo>
                    <a:pt x="136436" y="375577"/>
                  </a:lnTo>
                  <a:lnTo>
                    <a:pt x="76746" y="357949"/>
                  </a:lnTo>
                  <a:lnTo>
                    <a:pt x="88125" y="227215"/>
                  </a:lnTo>
                  <a:lnTo>
                    <a:pt x="88163" y="226695"/>
                  </a:lnTo>
                  <a:lnTo>
                    <a:pt x="89801" y="207962"/>
                  </a:lnTo>
                  <a:lnTo>
                    <a:pt x="89877" y="206984"/>
                  </a:lnTo>
                  <a:lnTo>
                    <a:pt x="90589" y="198920"/>
                  </a:lnTo>
                  <a:lnTo>
                    <a:pt x="90627" y="198399"/>
                  </a:lnTo>
                  <a:lnTo>
                    <a:pt x="90741" y="197129"/>
                  </a:lnTo>
                  <a:lnTo>
                    <a:pt x="125742" y="198920"/>
                  </a:lnTo>
                  <a:lnTo>
                    <a:pt x="159245" y="207962"/>
                  </a:lnTo>
                  <a:lnTo>
                    <a:pt x="190119" y="223901"/>
                  </a:lnTo>
                  <a:lnTo>
                    <a:pt x="217246" y="246405"/>
                  </a:lnTo>
                  <a:lnTo>
                    <a:pt x="217246" y="219176"/>
                  </a:lnTo>
                  <a:lnTo>
                    <a:pt x="195478" y="202285"/>
                  </a:lnTo>
                  <a:lnTo>
                    <a:pt x="184365" y="197129"/>
                  </a:lnTo>
                  <a:lnTo>
                    <a:pt x="159118" y="185394"/>
                  </a:lnTo>
                  <a:lnTo>
                    <a:pt x="119926" y="176949"/>
                  </a:lnTo>
                  <a:lnTo>
                    <a:pt x="79336" y="177419"/>
                  </a:lnTo>
                  <a:lnTo>
                    <a:pt x="71551" y="178968"/>
                  </a:lnTo>
                  <a:lnTo>
                    <a:pt x="69062" y="205943"/>
                  </a:lnTo>
                  <a:lnTo>
                    <a:pt x="68961" y="206984"/>
                  </a:lnTo>
                  <a:lnTo>
                    <a:pt x="53924" y="205943"/>
                  </a:lnTo>
                  <a:lnTo>
                    <a:pt x="37338" y="206984"/>
                  </a:lnTo>
                  <a:lnTo>
                    <a:pt x="34747" y="237070"/>
                  </a:lnTo>
                  <a:lnTo>
                    <a:pt x="21780" y="237070"/>
                  </a:lnTo>
                  <a:lnTo>
                    <a:pt x="17119" y="241223"/>
                  </a:lnTo>
                  <a:lnTo>
                    <a:pt x="16649" y="245897"/>
                  </a:lnTo>
                  <a:lnTo>
                    <a:pt x="1041" y="414489"/>
                  </a:lnTo>
                  <a:lnTo>
                    <a:pt x="0" y="420192"/>
                  </a:lnTo>
                  <a:lnTo>
                    <a:pt x="4152" y="425386"/>
                  </a:lnTo>
                  <a:lnTo>
                    <a:pt x="9855" y="425907"/>
                  </a:lnTo>
                  <a:lnTo>
                    <a:pt x="11417" y="425907"/>
                  </a:lnTo>
                  <a:lnTo>
                    <a:pt x="48755" y="426415"/>
                  </a:lnTo>
                  <a:lnTo>
                    <a:pt x="45161" y="426415"/>
                  </a:lnTo>
                  <a:lnTo>
                    <a:pt x="92430" y="431927"/>
                  </a:lnTo>
                  <a:lnTo>
                    <a:pt x="147751" y="446544"/>
                  </a:lnTo>
                  <a:lnTo>
                    <a:pt x="203771" y="474141"/>
                  </a:lnTo>
                  <a:lnTo>
                    <a:pt x="207391" y="476224"/>
                  </a:lnTo>
                  <a:lnTo>
                    <a:pt x="211023" y="477774"/>
                  </a:lnTo>
                  <a:lnTo>
                    <a:pt x="245249" y="477774"/>
                  </a:lnTo>
                  <a:lnTo>
                    <a:pt x="248869" y="476745"/>
                  </a:lnTo>
                  <a:lnTo>
                    <a:pt x="251980" y="474662"/>
                  </a:lnTo>
                  <a:lnTo>
                    <a:pt x="304038" y="449757"/>
                  </a:lnTo>
                  <a:lnTo>
                    <a:pt x="309676" y="447065"/>
                  </a:lnTo>
                  <a:lnTo>
                    <a:pt x="365074" y="432447"/>
                  </a:lnTo>
                  <a:lnTo>
                    <a:pt x="412026" y="426885"/>
                  </a:lnTo>
                  <a:lnTo>
                    <a:pt x="444334" y="426415"/>
                  </a:lnTo>
                  <a:lnTo>
                    <a:pt x="450037" y="426415"/>
                  </a:lnTo>
                  <a:lnTo>
                    <a:pt x="454710" y="422275"/>
                  </a:lnTo>
                  <a:lnTo>
                    <a:pt x="455066" y="418325"/>
                  </a:lnTo>
                  <a:lnTo>
                    <a:pt x="455129" y="417664"/>
                  </a:lnTo>
                  <a:lnTo>
                    <a:pt x="455231" y="41656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15085" y="5194896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4">
                  <a:moveTo>
                    <a:pt x="0" y="503415"/>
                  </a:moveTo>
                  <a:lnTo>
                    <a:pt x="503415" y="503415"/>
                  </a:lnTo>
                  <a:lnTo>
                    <a:pt x="503415" y="0"/>
                  </a:lnTo>
                  <a:lnTo>
                    <a:pt x="0" y="0"/>
                  </a:lnTo>
                  <a:lnTo>
                    <a:pt x="0" y="50341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979802" y="1600453"/>
            <a:ext cx="9251950" cy="421386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362585">
              <a:lnSpc>
                <a:spcPct val="101000"/>
              </a:lnSpc>
              <a:spcBef>
                <a:spcPts val="60"/>
              </a:spcBef>
            </a:pPr>
            <a:r>
              <a:rPr sz="2200" spc="-10" dirty="0">
                <a:latin typeface="Calibri"/>
                <a:cs typeface="Calibri"/>
              </a:rPr>
              <a:t>Coursera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IBM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Science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Capstone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ProjectProject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framework,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instructions,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evaluation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criteria</a:t>
            </a:r>
            <a:endParaRPr sz="2200" spc="-10" dirty="0">
              <a:latin typeface="Calibri"/>
              <a:cs typeface="Calibri"/>
            </a:endParaRPr>
          </a:p>
          <a:p>
            <a:pPr marL="12700" marR="362585">
              <a:lnSpc>
                <a:spcPct val="151000"/>
              </a:lnSpc>
              <a:spcBef>
                <a:spcPts val="60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SpaceX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DataPublicly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available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accessed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via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SpaceX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60000"/>
              </a:lnSpc>
              <a:spcBef>
                <a:spcPts val="2340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Wikipedia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General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background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information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Falcon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9,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orbital</a:t>
            </a:r>
            <a:r>
              <a:rPr lang="en-US" altLang="" sz="2200" spc="-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classifications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70"/>
              </a:spcBef>
            </a:pPr>
            <a:endParaRPr sz="2200">
              <a:latin typeface="Calibri"/>
              <a:cs typeface="Calibri"/>
            </a:endParaRPr>
          </a:p>
          <a:p>
            <a:pPr marL="12700" marR="147320">
              <a:lnSpc>
                <a:spcPct val="101000"/>
              </a:lnSpc>
              <a:spcBef>
                <a:spcPts val="5"/>
              </a:spcBef>
            </a:pPr>
            <a:r>
              <a:rPr lang="en-US" altLang="en-US" sz="2200" dirty="0">
                <a:latin typeface="Calibri"/>
                <a:cs typeface="Calibri"/>
                <a:hlinkClick r:id="rId1" tooltip="" action="ppaction://hlinkfile"/>
              </a:rPr>
              <a:t>Github Link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notebooks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project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been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added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Github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Repository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60" dirty="0"/>
            </a:fld>
            <a:endParaRPr spc="60" dirty="0"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848969" y="418287"/>
            <a:ext cx="19259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Appendix</a:t>
            </a:r>
            <a:endParaRPr spc="-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4500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5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4" y="2812783"/>
            <a:ext cx="1058545" cy="369570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111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Methodology</a:t>
            </a:r>
            <a:endParaRPr spc="-20" dirty="0"/>
          </a:p>
        </p:txBody>
      </p:sp>
      <p:grpSp>
        <p:nvGrpSpPr>
          <p:cNvPr id="3" name="object 3"/>
          <p:cNvGrpSpPr/>
          <p:nvPr/>
        </p:nvGrpSpPr>
        <p:grpSpPr>
          <a:xfrm>
            <a:off x="982344" y="2024633"/>
            <a:ext cx="1336040" cy="1336040"/>
            <a:chOff x="982344" y="2024633"/>
            <a:chExt cx="1336040" cy="1336040"/>
          </a:xfrm>
        </p:grpSpPr>
        <p:sp>
          <p:nvSpPr>
            <p:cNvPr id="4" name="object 4"/>
            <p:cNvSpPr/>
            <p:nvPr/>
          </p:nvSpPr>
          <p:spPr>
            <a:xfrm>
              <a:off x="982344" y="2024633"/>
              <a:ext cx="1336040" cy="1336040"/>
            </a:xfrm>
            <a:custGeom>
              <a:avLst/>
              <a:gdLst/>
              <a:ahLst/>
              <a:cxnLst/>
              <a:rect l="l" t="t" r="r" b="b"/>
              <a:pathLst>
                <a:path w="1336039" h="1336039">
                  <a:moveTo>
                    <a:pt x="668019" y="0"/>
                  </a:moveTo>
                  <a:lnTo>
                    <a:pt x="620313" y="1677"/>
                  </a:lnTo>
                  <a:lnTo>
                    <a:pt x="573511" y="6633"/>
                  </a:lnTo>
                  <a:lnTo>
                    <a:pt x="527727" y="14756"/>
                  </a:lnTo>
                  <a:lnTo>
                    <a:pt x="483075" y="25932"/>
                  </a:lnTo>
                  <a:lnTo>
                    <a:pt x="439668" y="40048"/>
                  </a:lnTo>
                  <a:lnTo>
                    <a:pt x="397618" y="56991"/>
                  </a:lnTo>
                  <a:lnTo>
                    <a:pt x="357038" y="76648"/>
                  </a:lnTo>
                  <a:lnTo>
                    <a:pt x="318042" y="98906"/>
                  </a:lnTo>
                  <a:lnTo>
                    <a:pt x="280743" y="123651"/>
                  </a:lnTo>
                  <a:lnTo>
                    <a:pt x="245253" y="150772"/>
                  </a:lnTo>
                  <a:lnTo>
                    <a:pt x="211686" y="180155"/>
                  </a:lnTo>
                  <a:lnTo>
                    <a:pt x="180155" y="211686"/>
                  </a:lnTo>
                  <a:lnTo>
                    <a:pt x="150772" y="245253"/>
                  </a:lnTo>
                  <a:lnTo>
                    <a:pt x="123651" y="280743"/>
                  </a:lnTo>
                  <a:lnTo>
                    <a:pt x="98906" y="318042"/>
                  </a:lnTo>
                  <a:lnTo>
                    <a:pt x="76648" y="357038"/>
                  </a:lnTo>
                  <a:lnTo>
                    <a:pt x="56991" y="397618"/>
                  </a:lnTo>
                  <a:lnTo>
                    <a:pt x="40048" y="439668"/>
                  </a:lnTo>
                  <a:lnTo>
                    <a:pt x="25932" y="483075"/>
                  </a:lnTo>
                  <a:lnTo>
                    <a:pt x="14756" y="527727"/>
                  </a:lnTo>
                  <a:lnTo>
                    <a:pt x="6633" y="573511"/>
                  </a:lnTo>
                  <a:lnTo>
                    <a:pt x="1677" y="620313"/>
                  </a:lnTo>
                  <a:lnTo>
                    <a:pt x="0" y="668019"/>
                  </a:lnTo>
                  <a:lnTo>
                    <a:pt x="1677" y="715711"/>
                  </a:lnTo>
                  <a:lnTo>
                    <a:pt x="6633" y="762498"/>
                  </a:lnTo>
                  <a:lnTo>
                    <a:pt x="14756" y="808268"/>
                  </a:lnTo>
                  <a:lnTo>
                    <a:pt x="25932" y="852908"/>
                  </a:lnTo>
                  <a:lnTo>
                    <a:pt x="40048" y="896305"/>
                  </a:lnTo>
                  <a:lnTo>
                    <a:pt x="56991" y="938345"/>
                  </a:lnTo>
                  <a:lnTo>
                    <a:pt x="76648" y="978916"/>
                  </a:lnTo>
                  <a:lnTo>
                    <a:pt x="98906" y="1017905"/>
                  </a:lnTo>
                  <a:lnTo>
                    <a:pt x="123651" y="1055198"/>
                  </a:lnTo>
                  <a:lnTo>
                    <a:pt x="150772" y="1090682"/>
                  </a:lnTo>
                  <a:lnTo>
                    <a:pt x="180155" y="1124244"/>
                  </a:lnTo>
                  <a:lnTo>
                    <a:pt x="211686" y="1155771"/>
                  </a:lnTo>
                  <a:lnTo>
                    <a:pt x="245253" y="1185150"/>
                  </a:lnTo>
                  <a:lnTo>
                    <a:pt x="280743" y="1212268"/>
                  </a:lnTo>
                  <a:lnTo>
                    <a:pt x="318042" y="1237012"/>
                  </a:lnTo>
                  <a:lnTo>
                    <a:pt x="357038" y="1259268"/>
                  </a:lnTo>
                  <a:lnTo>
                    <a:pt x="397618" y="1278924"/>
                  </a:lnTo>
                  <a:lnTo>
                    <a:pt x="439668" y="1295866"/>
                  </a:lnTo>
                  <a:lnTo>
                    <a:pt x="483075" y="1309981"/>
                  </a:lnTo>
                  <a:lnTo>
                    <a:pt x="527727" y="1321156"/>
                  </a:lnTo>
                  <a:lnTo>
                    <a:pt x="573511" y="1329279"/>
                  </a:lnTo>
                  <a:lnTo>
                    <a:pt x="620313" y="1334235"/>
                  </a:lnTo>
                  <a:lnTo>
                    <a:pt x="668019" y="1335913"/>
                  </a:lnTo>
                  <a:lnTo>
                    <a:pt x="715711" y="1334235"/>
                  </a:lnTo>
                  <a:lnTo>
                    <a:pt x="762498" y="1329279"/>
                  </a:lnTo>
                  <a:lnTo>
                    <a:pt x="808268" y="1321156"/>
                  </a:lnTo>
                  <a:lnTo>
                    <a:pt x="852908" y="1309981"/>
                  </a:lnTo>
                  <a:lnTo>
                    <a:pt x="896305" y="1295866"/>
                  </a:lnTo>
                  <a:lnTo>
                    <a:pt x="938345" y="1278924"/>
                  </a:lnTo>
                  <a:lnTo>
                    <a:pt x="978916" y="1259268"/>
                  </a:lnTo>
                  <a:lnTo>
                    <a:pt x="1017905" y="1237012"/>
                  </a:lnTo>
                  <a:lnTo>
                    <a:pt x="1055198" y="1212268"/>
                  </a:lnTo>
                  <a:lnTo>
                    <a:pt x="1090682" y="1185150"/>
                  </a:lnTo>
                  <a:lnTo>
                    <a:pt x="1124244" y="1155771"/>
                  </a:lnTo>
                  <a:lnTo>
                    <a:pt x="1155771" y="1124244"/>
                  </a:lnTo>
                  <a:lnTo>
                    <a:pt x="1185150" y="1090682"/>
                  </a:lnTo>
                  <a:lnTo>
                    <a:pt x="1212268" y="1055198"/>
                  </a:lnTo>
                  <a:lnTo>
                    <a:pt x="1237012" y="1017905"/>
                  </a:lnTo>
                  <a:lnTo>
                    <a:pt x="1259268" y="978916"/>
                  </a:lnTo>
                  <a:lnTo>
                    <a:pt x="1278924" y="938345"/>
                  </a:lnTo>
                  <a:lnTo>
                    <a:pt x="1295866" y="896305"/>
                  </a:lnTo>
                  <a:lnTo>
                    <a:pt x="1309981" y="852908"/>
                  </a:lnTo>
                  <a:lnTo>
                    <a:pt x="1321156" y="808268"/>
                  </a:lnTo>
                  <a:lnTo>
                    <a:pt x="1329279" y="762498"/>
                  </a:lnTo>
                  <a:lnTo>
                    <a:pt x="1334235" y="715711"/>
                  </a:lnTo>
                  <a:lnTo>
                    <a:pt x="1335913" y="668019"/>
                  </a:lnTo>
                  <a:lnTo>
                    <a:pt x="1334235" y="620313"/>
                  </a:lnTo>
                  <a:lnTo>
                    <a:pt x="1329279" y="573511"/>
                  </a:lnTo>
                  <a:lnTo>
                    <a:pt x="1321156" y="527727"/>
                  </a:lnTo>
                  <a:lnTo>
                    <a:pt x="1309981" y="483075"/>
                  </a:lnTo>
                  <a:lnTo>
                    <a:pt x="1295866" y="439668"/>
                  </a:lnTo>
                  <a:lnTo>
                    <a:pt x="1278924" y="397618"/>
                  </a:lnTo>
                  <a:lnTo>
                    <a:pt x="1259268" y="357038"/>
                  </a:lnTo>
                  <a:lnTo>
                    <a:pt x="1237012" y="318042"/>
                  </a:lnTo>
                  <a:lnTo>
                    <a:pt x="1212268" y="280743"/>
                  </a:lnTo>
                  <a:lnTo>
                    <a:pt x="1185150" y="245253"/>
                  </a:lnTo>
                  <a:lnTo>
                    <a:pt x="1155771" y="211686"/>
                  </a:lnTo>
                  <a:lnTo>
                    <a:pt x="1124244" y="180155"/>
                  </a:lnTo>
                  <a:lnTo>
                    <a:pt x="1090682" y="150772"/>
                  </a:lnTo>
                  <a:lnTo>
                    <a:pt x="1055198" y="123651"/>
                  </a:lnTo>
                  <a:lnTo>
                    <a:pt x="1017905" y="98906"/>
                  </a:lnTo>
                  <a:lnTo>
                    <a:pt x="978916" y="76648"/>
                  </a:lnTo>
                  <a:lnTo>
                    <a:pt x="938345" y="56991"/>
                  </a:lnTo>
                  <a:lnTo>
                    <a:pt x="896305" y="40048"/>
                  </a:lnTo>
                  <a:lnTo>
                    <a:pt x="852908" y="25932"/>
                  </a:lnTo>
                  <a:lnTo>
                    <a:pt x="808268" y="14756"/>
                  </a:lnTo>
                  <a:lnTo>
                    <a:pt x="762498" y="6633"/>
                  </a:lnTo>
                  <a:lnTo>
                    <a:pt x="715711" y="1677"/>
                  </a:lnTo>
                  <a:lnTo>
                    <a:pt x="66801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39329" y="2442589"/>
              <a:ext cx="622300" cy="508634"/>
            </a:xfrm>
            <a:custGeom>
              <a:avLst/>
              <a:gdLst/>
              <a:ahLst/>
              <a:cxnLst/>
              <a:rect l="l" t="t" r="r" b="b"/>
              <a:pathLst>
                <a:path w="622300" h="508635">
                  <a:moveTo>
                    <a:pt x="510549" y="0"/>
                  </a:moveTo>
                  <a:lnTo>
                    <a:pt x="472559" y="10042"/>
                  </a:lnTo>
                  <a:lnTo>
                    <a:pt x="437712" y="35130"/>
                  </a:lnTo>
                  <a:lnTo>
                    <a:pt x="408520" y="67704"/>
                  </a:lnTo>
                  <a:lnTo>
                    <a:pt x="387498" y="100203"/>
                  </a:lnTo>
                  <a:lnTo>
                    <a:pt x="336552" y="114148"/>
                  </a:lnTo>
                  <a:lnTo>
                    <a:pt x="288086" y="134130"/>
                  </a:lnTo>
                  <a:lnTo>
                    <a:pt x="242605" y="159821"/>
                  </a:lnTo>
                  <a:lnTo>
                    <a:pt x="200613" y="190893"/>
                  </a:lnTo>
                  <a:lnTo>
                    <a:pt x="162613" y="227019"/>
                  </a:lnTo>
                  <a:lnTo>
                    <a:pt x="129108" y="267873"/>
                  </a:lnTo>
                  <a:lnTo>
                    <a:pt x="0" y="397219"/>
                  </a:lnTo>
                  <a:lnTo>
                    <a:pt x="6" y="403939"/>
                  </a:lnTo>
                  <a:lnTo>
                    <a:pt x="6137" y="410074"/>
                  </a:lnTo>
                  <a:lnTo>
                    <a:pt x="11644" y="411192"/>
                  </a:lnTo>
                  <a:lnTo>
                    <a:pt x="53857" y="411192"/>
                  </a:lnTo>
                  <a:lnTo>
                    <a:pt x="53864" y="459291"/>
                  </a:lnTo>
                  <a:lnTo>
                    <a:pt x="58619" y="464048"/>
                  </a:lnTo>
                  <a:lnTo>
                    <a:pt x="67290" y="464041"/>
                  </a:lnTo>
                  <a:lnTo>
                    <a:pt x="71972" y="460934"/>
                  </a:lnTo>
                  <a:lnTo>
                    <a:pt x="173636" y="359214"/>
                  </a:lnTo>
                  <a:lnTo>
                    <a:pt x="200271" y="370820"/>
                  </a:lnTo>
                  <a:lnTo>
                    <a:pt x="227942" y="379377"/>
                  </a:lnTo>
                  <a:lnTo>
                    <a:pt x="256390" y="384818"/>
                  </a:lnTo>
                  <a:lnTo>
                    <a:pt x="285355" y="387079"/>
                  </a:lnTo>
                  <a:lnTo>
                    <a:pt x="285355" y="442970"/>
                  </a:lnTo>
                  <a:lnTo>
                    <a:pt x="276537" y="442970"/>
                  </a:lnTo>
                  <a:lnTo>
                    <a:pt x="269395" y="450116"/>
                  </a:lnTo>
                  <a:lnTo>
                    <a:pt x="269395" y="467761"/>
                  </a:lnTo>
                  <a:lnTo>
                    <a:pt x="276537" y="474907"/>
                  </a:lnTo>
                  <a:lnTo>
                    <a:pt x="294931" y="474907"/>
                  </a:lnTo>
                  <a:lnTo>
                    <a:pt x="327915" y="508228"/>
                  </a:lnTo>
                  <a:lnTo>
                    <a:pt x="337664" y="508481"/>
                  </a:lnTo>
                  <a:lnTo>
                    <a:pt x="350578" y="496198"/>
                  </a:lnTo>
                  <a:lnTo>
                    <a:pt x="350831" y="486444"/>
                  </a:lnTo>
                  <a:lnTo>
                    <a:pt x="339619" y="474907"/>
                  </a:lnTo>
                  <a:lnTo>
                    <a:pt x="365992" y="474907"/>
                  </a:lnTo>
                  <a:lnTo>
                    <a:pt x="373135" y="467761"/>
                  </a:lnTo>
                  <a:lnTo>
                    <a:pt x="373135" y="450116"/>
                  </a:lnTo>
                  <a:lnTo>
                    <a:pt x="365992" y="442970"/>
                  </a:lnTo>
                  <a:lnTo>
                    <a:pt x="317275" y="442970"/>
                  </a:lnTo>
                  <a:lnTo>
                    <a:pt x="317275" y="385962"/>
                  </a:lnTo>
                  <a:lnTo>
                    <a:pt x="349195" y="380931"/>
                  </a:lnTo>
                  <a:lnTo>
                    <a:pt x="349195" y="411192"/>
                  </a:lnTo>
                  <a:lnTo>
                    <a:pt x="340377" y="411192"/>
                  </a:lnTo>
                  <a:lnTo>
                    <a:pt x="333235" y="418345"/>
                  </a:lnTo>
                  <a:lnTo>
                    <a:pt x="333235" y="427161"/>
                  </a:lnTo>
                  <a:lnTo>
                    <a:pt x="357175" y="427161"/>
                  </a:lnTo>
                  <a:lnTo>
                    <a:pt x="369595" y="429695"/>
                  </a:lnTo>
                  <a:lnTo>
                    <a:pt x="379727" y="436561"/>
                  </a:lnTo>
                  <a:lnTo>
                    <a:pt x="386547" y="446727"/>
                  </a:lnTo>
                  <a:lnTo>
                    <a:pt x="389021" y="463243"/>
                  </a:lnTo>
                  <a:lnTo>
                    <a:pt x="386700" y="471074"/>
                  </a:lnTo>
                  <a:lnTo>
                    <a:pt x="389606" y="473543"/>
                  </a:lnTo>
                  <a:lnTo>
                    <a:pt x="393264" y="474947"/>
                  </a:lnTo>
                  <a:lnTo>
                    <a:pt x="401284" y="475007"/>
                  </a:lnTo>
                  <a:lnTo>
                    <a:pt x="405300" y="473284"/>
                  </a:lnTo>
                  <a:lnTo>
                    <a:pt x="414417" y="464421"/>
                  </a:lnTo>
                  <a:lnTo>
                    <a:pt x="414670" y="454667"/>
                  </a:lnTo>
                  <a:lnTo>
                    <a:pt x="403458" y="443129"/>
                  </a:lnTo>
                  <a:lnTo>
                    <a:pt x="429832" y="443129"/>
                  </a:lnTo>
                  <a:lnTo>
                    <a:pt x="436974" y="435983"/>
                  </a:lnTo>
                  <a:lnTo>
                    <a:pt x="436974" y="418345"/>
                  </a:lnTo>
                  <a:lnTo>
                    <a:pt x="429832" y="411192"/>
                  </a:lnTo>
                  <a:lnTo>
                    <a:pt x="381114" y="411192"/>
                  </a:lnTo>
                  <a:lnTo>
                    <a:pt x="381114" y="371750"/>
                  </a:lnTo>
                  <a:lnTo>
                    <a:pt x="422518" y="352649"/>
                  </a:lnTo>
                  <a:lnTo>
                    <a:pt x="459372" y="327217"/>
                  </a:lnTo>
                  <a:lnTo>
                    <a:pt x="491101" y="296239"/>
                  </a:lnTo>
                  <a:lnTo>
                    <a:pt x="517134" y="260504"/>
                  </a:lnTo>
                  <a:lnTo>
                    <a:pt x="536896" y="220797"/>
                  </a:lnTo>
                  <a:lnTo>
                    <a:pt x="549815" y="177907"/>
                  </a:lnTo>
                  <a:lnTo>
                    <a:pt x="555316" y="132619"/>
                  </a:lnTo>
                  <a:lnTo>
                    <a:pt x="564598" y="124258"/>
                  </a:lnTo>
                  <a:lnTo>
                    <a:pt x="572286" y="114522"/>
                  </a:lnTo>
                  <a:lnTo>
                    <a:pt x="578232" y="103635"/>
                  </a:lnTo>
                  <a:lnTo>
                    <a:pt x="582289" y="91819"/>
                  </a:lnTo>
                  <a:lnTo>
                    <a:pt x="622201" y="91819"/>
                  </a:lnTo>
                  <a:lnTo>
                    <a:pt x="603108" y="70703"/>
                  </a:lnTo>
                  <a:lnTo>
                    <a:pt x="581171" y="52616"/>
                  </a:lnTo>
                  <a:lnTo>
                    <a:pt x="570775" y="31225"/>
                  </a:lnTo>
                  <a:lnTo>
                    <a:pt x="554571" y="14603"/>
                  </a:lnTo>
                  <a:lnTo>
                    <a:pt x="534011" y="3834"/>
                  </a:lnTo>
                  <a:lnTo>
                    <a:pt x="510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302121" y="2024633"/>
            <a:ext cx="1336040" cy="1336040"/>
            <a:chOff x="6302121" y="2024633"/>
            <a:chExt cx="1336040" cy="1336040"/>
          </a:xfrm>
        </p:grpSpPr>
        <p:sp>
          <p:nvSpPr>
            <p:cNvPr id="7" name="object 7"/>
            <p:cNvSpPr/>
            <p:nvPr/>
          </p:nvSpPr>
          <p:spPr>
            <a:xfrm>
              <a:off x="6302121" y="2024633"/>
              <a:ext cx="1336040" cy="1336040"/>
            </a:xfrm>
            <a:custGeom>
              <a:avLst/>
              <a:gdLst/>
              <a:ahLst/>
              <a:cxnLst/>
              <a:rect l="l" t="t" r="r" b="b"/>
              <a:pathLst>
                <a:path w="1336040" h="1336039">
                  <a:moveTo>
                    <a:pt x="668020" y="0"/>
                  </a:moveTo>
                  <a:lnTo>
                    <a:pt x="620313" y="1677"/>
                  </a:lnTo>
                  <a:lnTo>
                    <a:pt x="573511" y="6633"/>
                  </a:lnTo>
                  <a:lnTo>
                    <a:pt x="527727" y="14756"/>
                  </a:lnTo>
                  <a:lnTo>
                    <a:pt x="483075" y="25932"/>
                  </a:lnTo>
                  <a:lnTo>
                    <a:pt x="439668" y="40048"/>
                  </a:lnTo>
                  <a:lnTo>
                    <a:pt x="397618" y="56991"/>
                  </a:lnTo>
                  <a:lnTo>
                    <a:pt x="357038" y="76648"/>
                  </a:lnTo>
                  <a:lnTo>
                    <a:pt x="318042" y="98906"/>
                  </a:lnTo>
                  <a:lnTo>
                    <a:pt x="280743" y="123651"/>
                  </a:lnTo>
                  <a:lnTo>
                    <a:pt x="245253" y="150772"/>
                  </a:lnTo>
                  <a:lnTo>
                    <a:pt x="211686" y="180155"/>
                  </a:lnTo>
                  <a:lnTo>
                    <a:pt x="180155" y="211686"/>
                  </a:lnTo>
                  <a:lnTo>
                    <a:pt x="150772" y="245253"/>
                  </a:lnTo>
                  <a:lnTo>
                    <a:pt x="123651" y="280743"/>
                  </a:lnTo>
                  <a:lnTo>
                    <a:pt x="98906" y="318042"/>
                  </a:lnTo>
                  <a:lnTo>
                    <a:pt x="76648" y="357038"/>
                  </a:lnTo>
                  <a:lnTo>
                    <a:pt x="56991" y="397618"/>
                  </a:lnTo>
                  <a:lnTo>
                    <a:pt x="40048" y="439668"/>
                  </a:lnTo>
                  <a:lnTo>
                    <a:pt x="25932" y="483075"/>
                  </a:lnTo>
                  <a:lnTo>
                    <a:pt x="14756" y="527727"/>
                  </a:lnTo>
                  <a:lnTo>
                    <a:pt x="6633" y="573511"/>
                  </a:lnTo>
                  <a:lnTo>
                    <a:pt x="1677" y="620313"/>
                  </a:lnTo>
                  <a:lnTo>
                    <a:pt x="0" y="668019"/>
                  </a:lnTo>
                  <a:lnTo>
                    <a:pt x="1677" y="715711"/>
                  </a:lnTo>
                  <a:lnTo>
                    <a:pt x="6633" y="762498"/>
                  </a:lnTo>
                  <a:lnTo>
                    <a:pt x="14756" y="808268"/>
                  </a:lnTo>
                  <a:lnTo>
                    <a:pt x="25932" y="852908"/>
                  </a:lnTo>
                  <a:lnTo>
                    <a:pt x="40048" y="896305"/>
                  </a:lnTo>
                  <a:lnTo>
                    <a:pt x="56991" y="938345"/>
                  </a:lnTo>
                  <a:lnTo>
                    <a:pt x="76648" y="978916"/>
                  </a:lnTo>
                  <a:lnTo>
                    <a:pt x="98906" y="1017905"/>
                  </a:lnTo>
                  <a:lnTo>
                    <a:pt x="123651" y="1055198"/>
                  </a:lnTo>
                  <a:lnTo>
                    <a:pt x="150772" y="1090682"/>
                  </a:lnTo>
                  <a:lnTo>
                    <a:pt x="180155" y="1124244"/>
                  </a:lnTo>
                  <a:lnTo>
                    <a:pt x="211686" y="1155771"/>
                  </a:lnTo>
                  <a:lnTo>
                    <a:pt x="245253" y="1185150"/>
                  </a:lnTo>
                  <a:lnTo>
                    <a:pt x="280743" y="1212268"/>
                  </a:lnTo>
                  <a:lnTo>
                    <a:pt x="318042" y="1237012"/>
                  </a:lnTo>
                  <a:lnTo>
                    <a:pt x="357038" y="1259268"/>
                  </a:lnTo>
                  <a:lnTo>
                    <a:pt x="397618" y="1278924"/>
                  </a:lnTo>
                  <a:lnTo>
                    <a:pt x="439668" y="1295866"/>
                  </a:lnTo>
                  <a:lnTo>
                    <a:pt x="483075" y="1309981"/>
                  </a:lnTo>
                  <a:lnTo>
                    <a:pt x="527727" y="1321156"/>
                  </a:lnTo>
                  <a:lnTo>
                    <a:pt x="573511" y="1329279"/>
                  </a:lnTo>
                  <a:lnTo>
                    <a:pt x="620313" y="1334235"/>
                  </a:lnTo>
                  <a:lnTo>
                    <a:pt x="668020" y="1335913"/>
                  </a:lnTo>
                  <a:lnTo>
                    <a:pt x="715711" y="1334235"/>
                  </a:lnTo>
                  <a:lnTo>
                    <a:pt x="762498" y="1329279"/>
                  </a:lnTo>
                  <a:lnTo>
                    <a:pt x="808268" y="1321156"/>
                  </a:lnTo>
                  <a:lnTo>
                    <a:pt x="852908" y="1309981"/>
                  </a:lnTo>
                  <a:lnTo>
                    <a:pt x="896305" y="1295866"/>
                  </a:lnTo>
                  <a:lnTo>
                    <a:pt x="938345" y="1278924"/>
                  </a:lnTo>
                  <a:lnTo>
                    <a:pt x="978916" y="1259268"/>
                  </a:lnTo>
                  <a:lnTo>
                    <a:pt x="1017905" y="1237012"/>
                  </a:lnTo>
                  <a:lnTo>
                    <a:pt x="1055198" y="1212268"/>
                  </a:lnTo>
                  <a:lnTo>
                    <a:pt x="1090682" y="1185150"/>
                  </a:lnTo>
                  <a:lnTo>
                    <a:pt x="1124244" y="1155771"/>
                  </a:lnTo>
                  <a:lnTo>
                    <a:pt x="1155771" y="1124244"/>
                  </a:lnTo>
                  <a:lnTo>
                    <a:pt x="1185150" y="1090682"/>
                  </a:lnTo>
                  <a:lnTo>
                    <a:pt x="1212268" y="1055198"/>
                  </a:lnTo>
                  <a:lnTo>
                    <a:pt x="1237012" y="1017905"/>
                  </a:lnTo>
                  <a:lnTo>
                    <a:pt x="1259268" y="978916"/>
                  </a:lnTo>
                  <a:lnTo>
                    <a:pt x="1278924" y="938345"/>
                  </a:lnTo>
                  <a:lnTo>
                    <a:pt x="1295866" y="896305"/>
                  </a:lnTo>
                  <a:lnTo>
                    <a:pt x="1309981" y="852908"/>
                  </a:lnTo>
                  <a:lnTo>
                    <a:pt x="1321156" y="808268"/>
                  </a:lnTo>
                  <a:lnTo>
                    <a:pt x="1329279" y="762498"/>
                  </a:lnTo>
                  <a:lnTo>
                    <a:pt x="1334235" y="715711"/>
                  </a:lnTo>
                  <a:lnTo>
                    <a:pt x="1335912" y="668019"/>
                  </a:lnTo>
                  <a:lnTo>
                    <a:pt x="1334235" y="620313"/>
                  </a:lnTo>
                  <a:lnTo>
                    <a:pt x="1329279" y="573511"/>
                  </a:lnTo>
                  <a:lnTo>
                    <a:pt x="1321156" y="527727"/>
                  </a:lnTo>
                  <a:lnTo>
                    <a:pt x="1309981" y="483075"/>
                  </a:lnTo>
                  <a:lnTo>
                    <a:pt x="1295866" y="439668"/>
                  </a:lnTo>
                  <a:lnTo>
                    <a:pt x="1278924" y="397618"/>
                  </a:lnTo>
                  <a:lnTo>
                    <a:pt x="1259268" y="357038"/>
                  </a:lnTo>
                  <a:lnTo>
                    <a:pt x="1237012" y="318042"/>
                  </a:lnTo>
                  <a:lnTo>
                    <a:pt x="1212268" y="280743"/>
                  </a:lnTo>
                  <a:lnTo>
                    <a:pt x="1185150" y="245253"/>
                  </a:lnTo>
                  <a:lnTo>
                    <a:pt x="1155771" y="211686"/>
                  </a:lnTo>
                  <a:lnTo>
                    <a:pt x="1124244" y="180155"/>
                  </a:lnTo>
                  <a:lnTo>
                    <a:pt x="1090682" y="150772"/>
                  </a:lnTo>
                  <a:lnTo>
                    <a:pt x="1055198" y="123651"/>
                  </a:lnTo>
                  <a:lnTo>
                    <a:pt x="1017905" y="98906"/>
                  </a:lnTo>
                  <a:lnTo>
                    <a:pt x="978916" y="76648"/>
                  </a:lnTo>
                  <a:lnTo>
                    <a:pt x="938345" y="56991"/>
                  </a:lnTo>
                  <a:lnTo>
                    <a:pt x="896305" y="40048"/>
                  </a:lnTo>
                  <a:lnTo>
                    <a:pt x="852908" y="25932"/>
                  </a:lnTo>
                  <a:lnTo>
                    <a:pt x="808268" y="14756"/>
                  </a:lnTo>
                  <a:lnTo>
                    <a:pt x="762498" y="6633"/>
                  </a:lnTo>
                  <a:lnTo>
                    <a:pt x="715711" y="1677"/>
                  </a:lnTo>
                  <a:lnTo>
                    <a:pt x="66802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00025" y="2414345"/>
              <a:ext cx="551180" cy="559435"/>
            </a:xfrm>
            <a:custGeom>
              <a:avLst/>
              <a:gdLst/>
              <a:ahLst/>
              <a:cxnLst/>
              <a:rect l="l" t="t" r="r" b="b"/>
              <a:pathLst>
                <a:path w="551179" h="559435">
                  <a:moveTo>
                    <a:pt x="526681" y="56197"/>
                  </a:moveTo>
                  <a:lnTo>
                    <a:pt x="522312" y="34442"/>
                  </a:lnTo>
                  <a:lnTo>
                    <a:pt x="510349" y="16662"/>
                  </a:lnTo>
                  <a:lnTo>
                    <a:pt x="492607" y="4673"/>
                  </a:lnTo>
                  <a:lnTo>
                    <a:pt x="470865" y="241"/>
                  </a:lnTo>
                  <a:lnTo>
                    <a:pt x="448906" y="4673"/>
                  </a:lnTo>
                  <a:lnTo>
                    <a:pt x="449059" y="4673"/>
                  </a:lnTo>
                  <a:lnTo>
                    <a:pt x="431304" y="16662"/>
                  </a:lnTo>
                  <a:lnTo>
                    <a:pt x="419354" y="34442"/>
                  </a:lnTo>
                  <a:lnTo>
                    <a:pt x="414972" y="56197"/>
                  </a:lnTo>
                  <a:lnTo>
                    <a:pt x="416687" y="69951"/>
                  </a:lnTo>
                  <a:lnTo>
                    <a:pt x="421703" y="82765"/>
                  </a:lnTo>
                  <a:lnTo>
                    <a:pt x="429691" y="93967"/>
                  </a:lnTo>
                  <a:lnTo>
                    <a:pt x="440334" y="102984"/>
                  </a:lnTo>
                  <a:lnTo>
                    <a:pt x="398995" y="223862"/>
                  </a:lnTo>
                  <a:lnTo>
                    <a:pt x="390512" y="224497"/>
                  </a:lnTo>
                  <a:lnTo>
                    <a:pt x="382270" y="226415"/>
                  </a:lnTo>
                  <a:lnTo>
                    <a:pt x="374421" y="229539"/>
                  </a:lnTo>
                  <a:lnTo>
                    <a:pt x="367080" y="233845"/>
                  </a:lnTo>
                  <a:lnTo>
                    <a:pt x="317817" y="196875"/>
                  </a:lnTo>
                  <a:lnTo>
                    <a:pt x="283768" y="171323"/>
                  </a:lnTo>
                  <a:lnTo>
                    <a:pt x="287185" y="149402"/>
                  </a:lnTo>
                  <a:lnTo>
                    <a:pt x="282105" y="128587"/>
                  </a:lnTo>
                  <a:lnTo>
                    <a:pt x="269595" y="111201"/>
                  </a:lnTo>
                  <a:lnTo>
                    <a:pt x="250710" y="99542"/>
                  </a:lnTo>
                  <a:lnTo>
                    <a:pt x="228790" y="96126"/>
                  </a:lnTo>
                  <a:lnTo>
                    <a:pt x="207987" y="101206"/>
                  </a:lnTo>
                  <a:lnTo>
                    <a:pt x="190614" y="113728"/>
                  </a:lnTo>
                  <a:lnTo>
                    <a:pt x="178968" y="132613"/>
                  </a:lnTo>
                  <a:lnTo>
                    <a:pt x="175514" y="151053"/>
                  </a:lnTo>
                  <a:lnTo>
                    <a:pt x="178206" y="169125"/>
                  </a:lnTo>
                  <a:lnTo>
                    <a:pt x="186575" y="185369"/>
                  </a:lnTo>
                  <a:lnTo>
                    <a:pt x="200139" y="198310"/>
                  </a:lnTo>
                  <a:lnTo>
                    <a:pt x="146913" y="367588"/>
                  </a:lnTo>
                  <a:lnTo>
                    <a:pt x="143637" y="367588"/>
                  </a:lnTo>
                  <a:lnTo>
                    <a:pt x="121894" y="371919"/>
                  </a:lnTo>
                  <a:lnTo>
                    <a:pt x="104101" y="383857"/>
                  </a:lnTo>
                  <a:lnTo>
                    <a:pt x="92087" y="401599"/>
                  </a:lnTo>
                  <a:lnTo>
                    <a:pt x="87655" y="423341"/>
                  </a:lnTo>
                  <a:lnTo>
                    <a:pt x="91986" y="445109"/>
                  </a:lnTo>
                  <a:lnTo>
                    <a:pt x="103924" y="462902"/>
                  </a:lnTo>
                  <a:lnTo>
                    <a:pt x="121793" y="475018"/>
                  </a:lnTo>
                  <a:lnTo>
                    <a:pt x="122148" y="475018"/>
                  </a:lnTo>
                  <a:lnTo>
                    <a:pt x="143383" y="479361"/>
                  </a:lnTo>
                  <a:lnTo>
                    <a:pt x="165125" y="475018"/>
                  </a:lnTo>
                  <a:lnTo>
                    <a:pt x="182918" y="463092"/>
                  </a:lnTo>
                  <a:lnTo>
                    <a:pt x="194932" y="445350"/>
                  </a:lnTo>
                  <a:lnTo>
                    <a:pt x="199364" y="423608"/>
                  </a:lnTo>
                  <a:lnTo>
                    <a:pt x="197866" y="410616"/>
                  </a:lnTo>
                  <a:lnTo>
                    <a:pt x="193471" y="398475"/>
                  </a:lnTo>
                  <a:lnTo>
                    <a:pt x="186410" y="387680"/>
                  </a:lnTo>
                  <a:lnTo>
                    <a:pt x="176923" y="378675"/>
                  </a:lnTo>
                  <a:lnTo>
                    <a:pt x="230619" y="207899"/>
                  </a:lnTo>
                  <a:lnTo>
                    <a:pt x="231419" y="207899"/>
                  </a:lnTo>
                  <a:lnTo>
                    <a:pt x="240296" y="207175"/>
                  </a:lnTo>
                  <a:lnTo>
                    <a:pt x="248907" y="205054"/>
                  </a:lnTo>
                  <a:lnTo>
                    <a:pt x="257060" y="201599"/>
                  </a:lnTo>
                  <a:lnTo>
                    <a:pt x="264617" y="196875"/>
                  </a:lnTo>
                  <a:lnTo>
                    <a:pt x="347205" y="258762"/>
                  </a:lnTo>
                  <a:lnTo>
                    <a:pt x="344551" y="265442"/>
                  </a:lnTo>
                  <a:lnTo>
                    <a:pt x="343179" y="272567"/>
                  </a:lnTo>
                  <a:lnTo>
                    <a:pt x="343154" y="279806"/>
                  </a:lnTo>
                  <a:lnTo>
                    <a:pt x="347548" y="301548"/>
                  </a:lnTo>
                  <a:lnTo>
                    <a:pt x="359537" y="319316"/>
                  </a:lnTo>
                  <a:lnTo>
                    <a:pt x="377329" y="331279"/>
                  </a:lnTo>
                  <a:lnTo>
                    <a:pt x="398983" y="335661"/>
                  </a:lnTo>
                  <a:lnTo>
                    <a:pt x="420725" y="331279"/>
                  </a:lnTo>
                  <a:lnTo>
                    <a:pt x="438480" y="319316"/>
                  </a:lnTo>
                  <a:lnTo>
                    <a:pt x="450456" y="301548"/>
                  </a:lnTo>
                  <a:lnTo>
                    <a:pt x="454863" y="279806"/>
                  </a:lnTo>
                  <a:lnTo>
                    <a:pt x="453136" y="266001"/>
                  </a:lnTo>
                  <a:lnTo>
                    <a:pt x="448157" y="253238"/>
                  </a:lnTo>
                  <a:lnTo>
                    <a:pt x="440220" y="242062"/>
                  </a:lnTo>
                  <a:lnTo>
                    <a:pt x="430580" y="233845"/>
                  </a:lnTo>
                  <a:lnTo>
                    <a:pt x="429641" y="233045"/>
                  </a:lnTo>
                  <a:lnTo>
                    <a:pt x="470814" y="112090"/>
                  </a:lnTo>
                  <a:lnTo>
                    <a:pt x="492556" y="107696"/>
                  </a:lnTo>
                  <a:lnTo>
                    <a:pt x="510324" y="95719"/>
                  </a:lnTo>
                  <a:lnTo>
                    <a:pt x="522287" y="77952"/>
                  </a:lnTo>
                  <a:lnTo>
                    <a:pt x="526681" y="56197"/>
                  </a:lnTo>
                  <a:close/>
                </a:path>
                <a:path w="551179" h="559435">
                  <a:moveTo>
                    <a:pt x="550621" y="510679"/>
                  </a:moveTo>
                  <a:lnTo>
                    <a:pt x="47879" y="510679"/>
                  </a:lnTo>
                  <a:lnTo>
                    <a:pt x="47879" y="0"/>
                  </a:lnTo>
                  <a:lnTo>
                    <a:pt x="0" y="0"/>
                  </a:lnTo>
                  <a:lnTo>
                    <a:pt x="0" y="510679"/>
                  </a:lnTo>
                  <a:lnTo>
                    <a:pt x="0" y="558952"/>
                  </a:lnTo>
                  <a:lnTo>
                    <a:pt x="550621" y="558952"/>
                  </a:lnTo>
                  <a:lnTo>
                    <a:pt x="550621" y="510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982344" y="4134992"/>
            <a:ext cx="1336040" cy="1336040"/>
            <a:chOff x="982344" y="4134992"/>
            <a:chExt cx="1336040" cy="1336040"/>
          </a:xfrm>
        </p:grpSpPr>
        <p:sp>
          <p:nvSpPr>
            <p:cNvPr id="10" name="object 10"/>
            <p:cNvSpPr/>
            <p:nvPr/>
          </p:nvSpPr>
          <p:spPr>
            <a:xfrm>
              <a:off x="982344" y="4134992"/>
              <a:ext cx="1336040" cy="1336040"/>
            </a:xfrm>
            <a:custGeom>
              <a:avLst/>
              <a:gdLst/>
              <a:ahLst/>
              <a:cxnLst/>
              <a:rect l="l" t="t" r="r" b="b"/>
              <a:pathLst>
                <a:path w="1336039" h="1336039">
                  <a:moveTo>
                    <a:pt x="668019" y="0"/>
                  </a:moveTo>
                  <a:lnTo>
                    <a:pt x="620313" y="1677"/>
                  </a:lnTo>
                  <a:lnTo>
                    <a:pt x="573511" y="6633"/>
                  </a:lnTo>
                  <a:lnTo>
                    <a:pt x="527727" y="14756"/>
                  </a:lnTo>
                  <a:lnTo>
                    <a:pt x="483075" y="25932"/>
                  </a:lnTo>
                  <a:lnTo>
                    <a:pt x="439668" y="40048"/>
                  </a:lnTo>
                  <a:lnTo>
                    <a:pt x="397618" y="56991"/>
                  </a:lnTo>
                  <a:lnTo>
                    <a:pt x="357038" y="76648"/>
                  </a:lnTo>
                  <a:lnTo>
                    <a:pt x="318042" y="98906"/>
                  </a:lnTo>
                  <a:lnTo>
                    <a:pt x="280743" y="123651"/>
                  </a:lnTo>
                  <a:lnTo>
                    <a:pt x="245253" y="150772"/>
                  </a:lnTo>
                  <a:lnTo>
                    <a:pt x="211686" y="180155"/>
                  </a:lnTo>
                  <a:lnTo>
                    <a:pt x="180155" y="211686"/>
                  </a:lnTo>
                  <a:lnTo>
                    <a:pt x="150772" y="245253"/>
                  </a:lnTo>
                  <a:lnTo>
                    <a:pt x="123651" y="280743"/>
                  </a:lnTo>
                  <a:lnTo>
                    <a:pt x="98906" y="318042"/>
                  </a:lnTo>
                  <a:lnTo>
                    <a:pt x="76648" y="357038"/>
                  </a:lnTo>
                  <a:lnTo>
                    <a:pt x="56991" y="397618"/>
                  </a:lnTo>
                  <a:lnTo>
                    <a:pt x="40048" y="439668"/>
                  </a:lnTo>
                  <a:lnTo>
                    <a:pt x="25932" y="483075"/>
                  </a:lnTo>
                  <a:lnTo>
                    <a:pt x="14756" y="527727"/>
                  </a:lnTo>
                  <a:lnTo>
                    <a:pt x="6633" y="573511"/>
                  </a:lnTo>
                  <a:lnTo>
                    <a:pt x="1677" y="620313"/>
                  </a:lnTo>
                  <a:lnTo>
                    <a:pt x="0" y="668019"/>
                  </a:lnTo>
                  <a:lnTo>
                    <a:pt x="1677" y="715711"/>
                  </a:lnTo>
                  <a:lnTo>
                    <a:pt x="6633" y="762498"/>
                  </a:lnTo>
                  <a:lnTo>
                    <a:pt x="14756" y="808268"/>
                  </a:lnTo>
                  <a:lnTo>
                    <a:pt x="25932" y="852908"/>
                  </a:lnTo>
                  <a:lnTo>
                    <a:pt x="40048" y="896305"/>
                  </a:lnTo>
                  <a:lnTo>
                    <a:pt x="56991" y="938345"/>
                  </a:lnTo>
                  <a:lnTo>
                    <a:pt x="76648" y="978916"/>
                  </a:lnTo>
                  <a:lnTo>
                    <a:pt x="98906" y="1017905"/>
                  </a:lnTo>
                  <a:lnTo>
                    <a:pt x="123651" y="1055198"/>
                  </a:lnTo>
                  <a:lnTo>
                    <a:pt x="150772" y="1090682"/>
                  </a:lnTo>
                  <a:lnTo>
                    <a:pt x="180155" y="1124244"/>
                  </a:lnTo>
                  <a:lnTo>
                    <a:pt x="211686" y="1155771"/>
                  </a:lnTo>
                  <a:lnTo>
                    <a:pt x="245253" y="1185150"/>
                  </a:lnTo>
                  <a:lnTo>
                    <a:pt x="280743" y="1212268"/>
                  </a:lnTo>
                  <a:lnTo>
                    <a:pt x="318042" y="1237012"/>
                  </a:lnTo>
                  <a:lnTo>
                    <a:pt x="357038" y="1259268"/>
                  </a:lnTo>
                  <a:lnTo>
                    <a:pt x="397618" y="1278924"/>
                  </a:lnTo>
                  <a:lnTo>
                    <a:pt x="439668" y="1295866"/>
                  </a:lnTo>
                  <a:lnTo>
                    <a:pt x="483075" y="1309981"/>
                  </a:lnTo>
                  <a:lnTo>
                    <a:pt x="527727" y="1321156"/>
                  </a:lnTo>
                  <a:lnTo>
                    <a:pt x="573511" y="1329279"/>
                  </a:lnTo>
                  <a:lnTo>
                    <a:pt x="620313" y="1334235"/>
                  </a:lnTo>
                  <a:lnTo>
                    <a:pt x="668019" y="1335912"/>
                  </a:lnTo>
                  <a:lnTo>
                    <a:pt x="715711" y="1334235"/>
                  </a:lnTo>
                  <a:lnTo>
                    <a:pt x="762498" y="1329279"/>
                  </a:lnTo>
                  <a:lnTo>
                    <a:pt x="808268" y="1321156"/>
                  </a:lnTo>
                  <a:lnTo>
                    <a:pt x="852908" y="1309981"/>
                  </a:lnTo>
                  <a:lnTo>
                    <a:pt x="896305" y="1295866"/>
                  </a:lnTo>
                  <a:lnTo>
                    <a:pt x="938345" y="1278924"/>
                  </a:lnTo>
                  <a:lnTo>
                    <a:pt x="978916" y="1259268"/>
                  </a:lnTo>
                  <a:lnTo>
                    <a:pt x="1017905" y="1237012"/>
                  </a:lnTo>
                  <a:lnTo>
                    <a:pt x="1055198" y="1212268"/>
                  </a:lnTo>
                  <a:lnTo>
                    <a:pt x="1090682" y="1185150"/>
                  </a:lnTo>
                  <a:lnTo>
                    <a:pt x="1124244" y="1155771"/>
                  </a:lnTo>
                  <a:lnTo>
                    <a:pt x="1155771" y="1124244"/>
                  </a:lnTo>
                  <a:lnTo>
                    <a:pt x="1185150" y="1090682"/>
                  </a:lnTo>
                  <a:lnTo>
                    <a:pt x="1212268" y="1055198"/>
                  </a:lnTo>
                  <a:lnTo>
                    <a:pt x="1237012" y="1017905"/>
                  </a:lnTo>
                  <a:lnTo>
                    <a:pt x="1259268" y="978916"/>
                  </a:lnTo>
                  <a:lnTo>
                    <a:pt x="1278924" y="938345"/>
                  </a:lnTo>
                  <a:lnTo>
                    <a:pt x="1295866" y="896305"/>
                  </a:lnTo>
                  <a:lnTo>
                    <a:pt x="1309981" y="852908"/>
                  </a:lnTo>
                  <a:lnTo>
                    <a:pt x="1321156" y="808268"/>
                  </a:lnTo>
                  <a:lnTo>
                    <a:pt x="1329279" y="762498"/>
                  </a:lnTo>
                  <a:lnTo>
                    <a:pt x="1334235" y="715711"/>
                  </a:lnTo>
                  <a:lnTo>
                    <a:pt x="1335913" y="668019"/>
                  </a:lnTo>
                  <a:lnTo>
                    <a:pt x="1334235" y="620313"/>
                  </a:lnTo>
                  <a:lnTo>
                    <a:pt x="1329279" y="573511"/>
                  </a:lnTo>
                  <a:lnTo>
                    <a:pt x="1321156" y="527727"/>
                  </a:lnTo>
                  <a:lnTo>
                    <a:pt x="1309981" y="483075"/>
                  </a:lnTo>
                  <a:lnTo>
                    <a:pt x="1295866" y="439668"/>
                  </a:lnTo>
                  <a:lnTo>
                    <a:pt x="1278924" y="397618"/>
                  </a:lnTo>
                  <a:lnTo>
                    <a:pt x="1259268" y="357038"/>
                  </a:lnTo>
                  <a:lnTo>
                    <a:pt x="1237012" y="318042"/>
                  </a:lnTo>
                  <a:lnTo>
                    <a:pt x="1212268" y="280743"/>
                  </a:lnTo>
                  <a:lnTo>
                    <a:pt x="1185150" y="245253"/>
                  </a:lnTo>
                  <a:lnTo>
                    <a:pt x="1155771" y="211686"/>
                  </a:lnTo>
                  <a:lnTo>
                    <a:pt x="1124244" y="180155"/>
                  </a:lnTo>
                  <a:lnTo>
                    <a:pt x="1090682" y="150772"/>
                  </a:lnTo>
                  <a:lnTo>
                    <a:pt x="1055198" y="123651"/>
                  </a:lnTo>
                  <a:lnTo>
                    <a:pt x="1017905" y="98906"/>
                  </a:lnTo>
                  <a:lnTo>
                    <a:pt x="978916" y="76648"/>
                  </a:lnTo>
                  <a:lnTo>
                    <a:pt x="938345" y="56991"/>
                  </a:lnTo>
                  <a:lnTo>
                    <a:pt x="896305" y="40048"/>
                  </a:lnTo>
                  <a:lnTo>
                    <a:pt x="852908" y="25932"/>
                  </a:lnTo>
                  <a:lnTo>
                    <a:pt x="808268" y="14756"/>
                  </a:lnTo>
                  <a:lnTo>
                    <a:pt x="762498" y="6633"/>
                  </a:lnTo>
                  <a:lnTo>
                    <a:pt x="715711" y="1677"/>
                  </a:lnTo>
                  <a:lnTo>
                    <a:pt x="6680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80248" y="4532998"/>
              <a:ext cx="542925" cy="543560"/>
            </a:xfrm>
            <a:custGeom>
              <a:avLst/>
              <a:gdLst/>
              <a:ahLst/>
              <a:cxnLst/>
              <a:rect l="l" t="t" r="r" b="b"/>
              <a:pathLst>
                <a:path w="542925" h="543560">
                  <a:moveTo>
                    <a:pt x="183540" y="167665"/>
                  </a:moveTo>
                  <a:lnTo>
                    <a:pt x="95758" y="167665"/>
                  </a:lnTo>
                  <a:lnTo>
                    <a:pt x="95758" y="447116"/>
                  </a:lnTo>
                  <a:lnTo>
                    <a:pt x="183540" y="447116"/>
                  </a:lnTo>
                  <a:lnTo>
                    <a:pt x="183540" y="167665"/>
                  </a:lnTo>
                  <a:close/>
                </a:path>
                <a:path w="542925" h="543560">
                  <a:moveTo>
                    <a:pt x="303237" y="0"/>
                  </a:moveTo>
                  <a:lnTo>
                    <a:pt x="215468" y="0"/>
                  </a:lnTo>
                  <a:lnTo>
                    <a:pt x="215468" y="447116"/>
                  </a:lnTo>
                  <a:lnTo>
                    <a:pt x="303237" y="447116"/>
                  </a:lnTo>
                  <a:lnTo>
                    <a:pt x="303237" y="0"/>
                  </a:lnTo>
                  <a:close/>
                </a:path>
                <a:path w="542925" h="543560">
                  <a:moveTo>
                    <a:pt x="422935" y="167665"/>
                  </a:moveTo>
                  <a:lnTo>
                    <a:pt x="335165" y="167665"/>
                  </a:lnTo>
                  <a:lnTo>
                    <a:pt x="335165" y="447116"/>
                  </a:lnTo>
                  <a:lnTo>
                    <a:pt x="422935" y="447116"/>
                  </a:lnTo>
                  <a:lnTo>
                    <a:pt x="422935" y="167665"/>
                  </a:lnTo>
                  <a:close/>
                </a:path>
                <a:path w="542925" h="543560">
                  <a:moveTo>
                    <a:pt x="542645" y="494766"/>
                  </a:moveTo>
                  <a:lnTo>
                    <a:pt x="47879" y="494766"/>
                  </a:lnTo>
                  <a:lnTo>
                    <a:pt x="47879" y="596"/>
                  </a:lnTo>
                  <a:lnTo>
                    <a:pt x="0" y="596"/>
                  </a:lnTo>
                  <a:lnTo>
                    <a:pt x="0" y="494766"/>
                  </a:lnTo>
                  <a:lnTo>
                    <a:pt x="0" y="543039"/>
                  </a:lnTo>
                  <a:lnTo>
                    <a:pt x="542645" y="543039"/>
                  </a:lnTo>
                  <a:lnTo>
                    <a:pt x="542645" y="494766"/>
                  </a:lnTo>
                  <a:close/>
                </a:path>
                <a:path w="542925" h="543560">
                  <a:moveTo>
                    <a:pt x="542645" y="303403"/>
                  </a:moveTo>
                  <a:lnTo>
                    <a:pt x="454863" y="303403"/>
                  </a:lnTo>
                  <a:lnTo>
                    <a:pt x="454863" y="447116"/>
                  </a:lnTo>
                  <a:lnTo>
                    <a:pt x="542645" y="447116"/>
                  </a:lnTo>
                  <a:lnTo>
                    <a:pt x="542645" y="303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592070" y="1791461"/>
            <a:ext cx="3165475" cy="36741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9525">
              <a:lnSpc>
                <a:spcPct val="92000"/>
              </a:lnSpc>
              <a:spcBef>
                <a:spcPts val="340"/>
              </a:spcBef>
            </a:pPr>
            <a:r>
              <a:rPr sz="2400" dirty="0">
                <a:latin typeface="Calibri"/>
                <a:cs typeface="Calibri"/>
              </a:rPr>
              <a:t>Falcon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was </a:t>
            </a:r>
            <a:r>
              <a:rPr sz="2400" dirty="0">
                <a:latin typeface="Calibri"/>
                <a:cs typeface="Calibri"/>
              </a:rPr>
              <a:t>collected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multiple </a:t>
            </a:r>
            <a:r>
              <a:rPr sz="2400" dirty="0">
                <a:latin typeface="Calibri"/>
                <a:cs typeface="Calibri"/>
              </a:rPr>
              <a:t>public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sources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consolidated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analytical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92000"/>
              </a:lnSpc>
            </a:pPr>
            <a:r>
              <a:rPr sz="2400" spc="-10" dirty="0">
                <a:latin typeface="Calibri"/>
                <a:cs typeface="Calibri"/>
              </a:rPr>
              <a:t>Interactive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visual </a:t>
            </a:r>
            <a:r>
              <a:rPr sz="2400" dirty="0">
                <a:latin typeface="Calibri"/>
                <a:cs typeface="Calibri"/>
              </a:rPr>
              <a:t>analytics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developed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examine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geographic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operational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factors.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02121" y="4134992"/>
            <a:ext cx="1336040" cy="1336040"/>
            <a:chOff x="6302121" y="4134992"/>
            <a:chExt cx="1336040" cy="1336040"/>
          </a:xfrm>
        </p:grpSpPr>
        <p:sp>
          <p:nvSpPr>
            <p:cNvPr id="14" name="object 14"/>
            <p:cNvSpPr/>
            <p:nvPr/>
          </p:nvSpPr>
          <p:spPr>
            <a:xfrm>
              <a:off x="6302121" y="4134992"/>
              <a:ext cx="1336040" cy="1336040"/>
            </a:xfrm>
            <a:custGeom>
              <a:avLst/>
              <a:gdLst/>
              <a:ahLst/>
              <a:cxnLst/>
              <a:rect l="l" t="t" r="r" b="b"/>
              <a:pathLst>
                <a:path w="1336040" h="1336039">
                  <a:moveTo>
                    <a:pt x="668020" y="0"/>
                  </a:moveTo>
                  <a:lnTo>
                    <a:pt x="620313" y="1677"/>
                  </a:lnTo>
                  <a:lnTo>
                    <a:pt x="573511" y="6633"/>
                  </a:lnTo>
                  <a:lnTo>
                    <a:pt x="527727" y="14756"/>
                  </a:lnTo>
                  <a:lnTo>
                    <a:pt x="483075" y="25932"/>
                  </a:lnTo>
                  <a:lnTo>
                    <a:pt x="439668" y="40048"/>
                  </a:lnTo>
                  <a:lnTo>
                    <a:pt x="397618" y="56991"/>
                  </a:lnTo>
                  <a:lnTo>
                    <a:pt x="357038" y="76648"/>
                  </a:lnTo>
                  <a:lnTo>
                    <a:pt x="318042" y="98906"/>
                  </a:lnTo>
                  <a:lnTo>
                    <a:pt x="280743" y="123651"/>
                  </a:lnTo>
                  <a:lnTo>
                    <a:pt x="245253" y="150772"/>
                  </a:lnTo>
                  <a:lnTo>
                    <a:pt x="211686" y="180155"/>
                  </a:lnTo>
                  <a:lnTo>
                    <a:pt x="180155" y="211686"/>
                  </a:lnTo>
                  <a:lnTo>
                    <a:pt x="150772" y="245253"/>
                  </a:lnTo>
                  <a:lnTo>
                    <a:pt x="123651" y="280743"/>
                  </a:lnTo>
                  <a:lnTo>
                    <a:pt x="98906" y="318042"/>
                  </a:lnTo>
                  <a:lnTo>
                    <a:pt x="76648" y="357038"/>
                  </a:lnTo>
                  <a:lnTo>
                    <a:pt x="56991" y="397618"/>
                  </a:lnTo>
                  <a:lnTo>
                    <a:pt x="40048" y="439668"/>
                  </a:lnTo>
                  <a:lnTo>
                    <a:pt x="25932" y="483075"/>
                  </a:lnTo>
                  <a:lnTo>
                    <a:pt x="14756" y="527727"/>
                  </a:lnTo>
                  <a:lnTo>
                    <a:pt x="6633" y="573511"/>
                  </a:lnTo>
                  <a:lnTo>
                    <a:pt x="1677" y="620313"/>
                  </a:lnTo>
                  <a:lnTo>
                    <a:pt x="0" y="668019"/>
                  </a:lnTo>
                  <a:lnTo>
                    <a:pt x="1677" y="715711"/>
                  </a:lnTo>
                  <a:lnTo>
                    <a:pt x="6633" y="762498"/>
                  </a:lnTo>
                  <a:lnTo>
                    <a:pt x="14756" y="808268"/>
                  </a:lnTo>
                  <a:lnTo>
                    <a:pt x="25932" y="852908"/>
                  </a:lnTo>
                  <a:lnTo>
                    <a:pt x="40048" y="896305"/>
                  </a:lnTo>
                  <a:lnTo>
                    <a:pt x="56991" y="938345"/>
                  </a:lnTo>
                  <a:lnTo>
                    <a:pt x="76648" y="978916"/>
                  </a:lnTo>
                  <a:lnTo>
                    <a:pt x="98906" y="1017905"/>
                  </a:lnTo>
                  <a:lnTo>
                    <a:pt x="123651" y="1055198"/>
                  </a:lnTo>
                  <a:lnTo>
                    <a:pt x="150772" y="1090682"/>
                  </a:lnTo>
                  <a:lnTo>
                    <a:pt x="180155" y="1124244"/>
                  </a:lnTo>
                  <a:lnTo>
                    <a:pt x="211686" y="1155771"/>
                  </a:lnTo>
                  <a:lnTo>
                    <a:pt x="245253" y="1185150"/>
                  </a:lnTo>
                  <a:lnTo>
                    <a:pt x="280743" y="1212268"/>
                  </a:lnTo>
                  <a:lnTo>
                    <a:pt x="318042" y="1237012"/>
                  </a:lnTo>
                  <a:lnTo>
                    <a:pt x="357038" y="1259268"/>
                  </a:lnTo>
                  <a:lnTo>
                    <a:pt x="397618" y="1278924"/>
                  </a:lnTo>
                  <a:lnTo>
                    <a:pt x="439668" y="1295866"/>
                  </a:lnTo>
                  <a:lnTo>
                    <a:pt x="483075" y="1309981"/>
                  </a:lnTo>
                  <a:lnTo>
                    <a:pt x="527727" y="1321156"/>
                  </a:lnTo>
                  <a:lnTo>
                    <a:pt x="573511" y="1329279"/>
                  </a:lnTo>
                  <a:lnTo>
                    <a:pt x="620313" y="1334235"/>
                  </a:lnTo>
                  <a:lnTo>
                    <a:pt x="668020" y="1335912"/>
                  </a:lnTo>
                  <a:lnTo>
                    <a:pt x="715711" y="1334235"/>
                  </a:lnTo>
                  <a:lnTo>
                    <a:pt x="762498" y="1329279"/>
                  </a:lnTo>
                  <a:lnTo>
                    <a:pt x="808268" y="1321156"/>
                  </a:lnTo>
                  <a:lnTo>
                    <a:pt x="852908" y="1309981"/>
                  </a:lnTo>
                  <a:lnTo>
                    <a:pt x="896305" y="1295866"/>
                  </a:lnTo>
                  <a:lnTo>
                    <a:pt x="938345" y="1278924"/>
                  </a:lnTo>
                  <a:lnTo>
                    <a:pt x="978916" y="1259268"/>
                  </a:lnTo>
                  <a:lnTo>
                    <a:pt x="1017905" y="1237012"/>
                  </a:lnTo>
                  <a:lnTo>
                    <a:pt x="1055198" y="1212268"/>
                  </a:lnTo>
                  <a:lnTo>
                    <a:pt x="1090682" y="1185150"/>
                  </a:lnTo>
                  <a:lnTo>
                    <a:pt x="1124244" y="1155771"/>
                  </a:lnTo>
                  <a:lnTo>
                    <a:pt x="1155771" y="1124244"/>
                  </a:lnTo>
                  <a:lnTo>
                    <a:pt x="1185150" y="1090682"/>
                  </a:lnTo>
                  <a:lnTo>
                    <a:pt x="1212268" y="1055198"/>
                  </a:lnTo>
                  <a:lnTo>
                    <a:pt x="1237012" y="1017905"/>
                  </a:lnTo>
                  <a:lnTo>
                    <a:pt x="1259268" y="978916"/>
                  </a:lnTo>
                  <a:lnTo>
                    <a:pt x="1278924" y="938345"/>
                  </a:lnTo>
                  <a:lnTo>
                    <a:pt x="1295866" y="896305"/>
                  </a:lnTo>
                  <a:lnTo>
                    <a:pt x="1309981" y="852908"/>
                  </a:lnTo>
                  <a:lnTo>
                    <a:pt x="1321156" y="808268"/>
                  </a:lnTo>
                  <a:lnTo>
                    <a:pt x="1329279" y="762498"/>
                  </a:lnTo>
                  <a:lnTo>
                    <a:pt x="1334235" y="715711"/>
                  </a:lnTo>
                  <a:lnTo>
                    <a:pt x="1335912" y="668019"/>
                  </a:lnTo>
                  <a:lnTo>
                    <a:pt x="1334235" y="620313"/>
                  </a:lnTo>
                  <a:lnTo>
                    <a:pt x="1329279" y="573511"/>
                  </a:lnTo>
                  <a:lnTo>
                    <a:pt x="1321156" y="527727"/>
                  </a:lnTo>
                  <a:lnTo>
                    <a:pt x="1309981" y="483075"/>
                  </a:lnTo>
                  <a:lnTo>
                    <a:pt x="1295866" y="439668"/>
                  </a:lnTo>
                  <a:lnTo>
                    <a:pt x="1278924" y="397618"/>
                  </a:lnTo>
                  <a:lnTo>
                    <a:pt x="1259268" y="357038"/>
                  </a:lnTo>
                  <a:lnTo>
                    <a:pt x="1237012" y="318042"/>
                  </a:lnTo>
                  <a:lnTo>
                    <a:pt x="1212268" y="280743"/>
                  </a:lnTo>
                  <a:lnTo>
                    <a:pt x="1185150" y="245253"/>
                  </a:lnTo>
                  <a:lnTo>
                    <a:pt x="1155771" y="211686"/>
                  </a:lnTo>
                  <a:lnTo>
                    <a:pt x="1124244" y="180155"/>
                  </a:lnTo>
                  <a:lnTo>
                    <a:pt x="1090682" y="150772"/>
                  </a:lnTo>
                  <a:lnTo>
                    <a:pt x="1055198" y="123651"/>
                  </a:lnTo>
                  <a:lnTo>
                    <a:pt x="1017905" y="98906"/>
                  </a:lnTo>
                  <a:lnTo>
                    <a:pt x="978916" y="76648"/>
                  </a:lnTo>
                  <a:lnTo>
                    <a:pt x="938345" y="56991"/>
                  </a:lnTo>
                  <a:lnTo>
                    <a:pt x="896305" y="40048"/>
                  </a:lnTo>
                  <a:lnTo>
                    <a:pt x="852908" y="25932"/>
                  </a:lnTo>
                  <a:lnTo>
                    <a:pt x="808268" y="14756"/>
                  </a:lnTo>
                  <a:lnTo>
                    <a:pt x="762498" y="6633"/>
                  </a:lnTo>
                  <a:lnTo>
                    <a:pt x="715711" y="1677"/>
                  </a:lnTo>
                  <a:lnTo>
                    <a:pt x="66802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700035" y="4532987"/>
              <a:ext cx="542925" cy="543560"/>
            </a:xfrm>
            <a:custGeom>
              <a:avLst/>
              <a:gdLst/>
              <a:ahLst/>
              <a:cxnLst/>
              <a:rect l="l" t="t" r="r" b="b"/>
              <a:pathLst>
                <a:path w="542925" h="543560">
                  <a:moveTo>
                    <a:pt x="542635" y="0"/>
                  </a:moveTo>
                  <a:lnTo>
                    <a:pt x="0" y="0"/>
                  </a:lnTo>
                  <a:lnTo>
                    <a:pt x="239398" y="239529"/>
                  </a:lnTo>
                  <a:lnTo>
                    <a:pt x="239398" y="542934"/>
                  </a:lnTo>
                  <a:lnTo>
                    <a:pt x="303237" y="479059"/>
                  </a:lnTo>
                  <a:lnTo>
                    <a:pt x="303237" y="239529"/>
                  </a:lnTo>
                  <a:lnTo>
                    <a:pt x="542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40005">
              <a:lnSpc>
                <a:spcPct val="92000"/>
              </a:lnSpc>
              <a:spcBef>
                <a:spcPts val="340"/>
              </a:spcBef>
            </a:pPr>
            <a:r>
              <a:rPr dirty="0"/>
              <a:t>Data</a:t>
            </a:r>
            <a:r>
              <a:rPr spc="-65" dirty="0"/>
              <a:t> </a:t>
            </a:r>
            <a:r>
              <a:rPr dirty="0"/>
              <a:t>was</a:t>
            </a:r>
            <a:r>
              <a:rPr spc="-50" dirty="0"/>
              <a:t> </a:t>
            </a:r>
            <a:r>
              <a:rPr spc="-10" dirty="0"/>
              <a:t>cleaned, processed,</a:t>
            </a:r>
            <a:r>
              <a:rPr spc="-5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explored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identify</a:t>
            </a:r>
            <a:r>
              <a:rPr spc="-70" dirty="0"/>
              <a:t> </a:t>
            </a:r>
            <a:r>
              <a:rPr spc="-10" dirty="0"/>
              <a:t>patterns </a:t>
            </a:r>
            <a:r>
              <a:rPr dirty="0"/>
              <a:t>influencing</a:t>
            </a:r>
            <a:r>
              <a:rPr spc="-65" dirty="0"/>
              <a:t> </a:t>
            </a:r>
            <a:r>
              <a:rPr spc="-25" dirty="0"/>
              <a:t>first-</a:t>
            </a:r>
            <a:r>
              <a:rPr spc="-20" dirty="0"/>
              <a:t>stage </a:t>
            </a:r>
            <a:r>
              <a:rPr dirty="0"/>
              <a:t>landing </a:t>
            </a:r>
            <a:r>
              <a:rPr spc="-10" dirty="0"/>
              <a:t>success.</a:t>
            </a:r>
            <a:endParaRPr spc="-10" dirty="0"/>
          </a:p>
          <a:p>
            <a:pPr>
              <a:lnSpc>
                <a:spcPct val="100000"/>
              </a:lnSpc>
              <a:spcBef>
                <a:spcPts val="500"/>
              </a:spcBef>
            </a:pPr>
          </a:p>
          <a:p>
            <a:pPr marL="12700" marR="5080">
              <a:lnSpc>
                <a:spcPct val="92000"/>
              </a:lnSpc>
              <a:spcBef>
                <a:spcPts val="5"/>
              </a:spcBef>
            </a:pPr>
            <a:r>
              <a:rPr dirty="0"/>
              <a:t>Predictive</a:t>
            </a:r>
            <a:r>
              <a:rPr spc="-130" dirty="0"/>
              <a:t> </a:t>
            </a:r>
            <a:r>
              <a:rPr spc="-10" dirty="0"/>
              <a:t>classification </a:t>
            </a:r>
            <a:r>
              <a:rPr dirty="0"/>
              <a:t>models</a:t>
            </a:r>
            <a:r>
              <a:rPr spc="-75" dirty="0"/>
              <a:t> </a:t>
            </a:r>
            <a:r>
              <a:rPr dirty="0"/>
              <a:t>were</a:t>
            </a:r>
            <a:r>
              <a:rPr spc="-60" dirty="0"/>
              <a:t> </a:t>
            </a:r>
            <a:r>
              <a:rPr spc="-10" dirty="0"/>
              <a:t>built, </a:t>
            </a:r>
            <a:r>
              <a:rPr dirty="0"/>
              <a:t>tuned,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10" dirty="0"/>
              <a:t>evaluated</a:t>
            </a:r>
            <a:r>
              <a:rPr spc="-80" dirty="0"/>
              <a:t> </a:t>
            </a:r>
            <a:r>
              <a:rPr spc="-25" dirty="0"/>
              <a:t>to </a:t>
            </a:r>
            <a:r>
              <a:rPr dirty="0"/>
              <a:t>estimate</a:t>
            </a:r>
            <a:r>
              <a:rPr spc="-65" dirty="0"/>
              <a:t> </a:t>
            </a:r>
            <a:r>
              <a:rPr dirty="0"/>
              <a:t>landing</a:t>
            </a:r>
            <a:r>
              <a:rPr spc="-55" dirty="0"/>
              <a:t> </a:t>
            </a:r>
            <a:r>
              <a:rPr spc="-10" dirty="0"/>
              <a:t>success probability.</a:t>
            </a:r>
            <a:endParaRPr spc="-10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620"/>
              </a:lnSpc>
            </a:pPr>
            <a:fld id="{81D60167-4931-47E6-BA6A-407CBD079E47}" type="slidenum">
              <a:rPr spc="35" dirty="0"/>
            </a:fld>
            <a:endParaRPr spc="3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1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Data</a:t>
            </a:r>
            <a:r>
              <a:rPr spc="-260" dirty="0"/>
              <a:t> </a:t>
            </a:r>
            <a:r>
              <a:rPr spc="-20" dirty="0"/>
              <a:t>Collection</a:t>
            </a:r>
            <a:endParaRPr spc="-20" dirty="0"/>
          </a:p>
        </p:txBody>
      </p:sp>
      <p:grpSp>
        <p:nvGrpSpPr>
          <p:cNvPr id="3" name="object 3"/>
          <p:cNvGrpSpPr/>
          <p:nvPr/>
        </p:nvGrpSpPr>
        <p:grpSpPr>
          <a:xfrm>
            <a:off x="853439" y="2036064"/>
            <a:ext cx="10515600" cy="1004569"/>
            <a:chOff x="853439" y="1355344"/>
            <a:chExt cx="10515600" cy="1004569"/>
          </a:xfrm>
        </p:grpSpPr>
        <p:sp>
          <p:nvSpPr>
            <p:cNvPr id="4" name="object 4"/>
            <p:cNvSpPr/>
            <p:nvPr/>
          </p:nvSpPr>
          <p:spPr>
            <a:xfrm>
              <a:off x="853439" y="1355344"/>
              <a:ext cx="10515600" cy="1004569"/>
            </a:xfrm>
            <a:custGeom>
              <a:avLst/>
              <a:gdLst/>
              <a:ahLst/>
              <a:cxnLst/>
              <a:rect l="l" t="t" r="r" b="b"/>
              <a:pathLst>
                <a:path w="10515600" h="1004569">
                  <a:moveTo>
                    <a:pt x="10415142" y="0"/>
                  </a:moveTo>
                  <a:lnTo>
                    <a:pt x="100406" y="0"/>
                  </a:lnTo>
                  <a:lnTo>
                    <a:pt x="61325" y="7889"/>
                  </a:lnTo>
                  <a:lnTo>
                    <a:pt x="29410" y="29400"/>
                  </a:lnTo>
                  <a:lnTo>
                    <a:pt x="7891" y="61293"/>
                  </a:lnTo>
                  <a:lnTo>
                    <a:pt x="0" y="100329"/>
                  </a:lnTo>
                  <a:lnTo>
                    <a:pt x="0" y="903604"/>
                  </a:lnTo>
                  <a:lnTo>
                    <a:pt x="7891" y="942715"/>
                  </a:lnTo>
                  <a:lnTo>
                    <a:pt x="29410" y="974645"/>
                  </a:lnTo>
                  <a:lnTo>
                    <a:pt x="61325" y="996170"/>
                  </a:lnTo>
                  <a:lnTo>
                    <a:pt x="100406" y="1004061"/>
                  </a:lnTo>
                  <a:lnTo>
                    <a:pt x="10415142" y="1004061"/>
                  </a:lnTo>
                  <a:lnTo>
                    <a:pt x="10454253" y="996170"/>
                  </a:lnTo>
                  <a:lnTo>
                    <a:pt x="10486183" y="974645"/>
                  </a:lnTo>
                  <a:lnTo>
                    <a:pt x="10507708" y="942715"/>
                  </a:lnTo>
                  <a:lnTo>
                    <a:pt x="10515600" y="903604"/>
                  </a:lnTo>
                  <a:lnTo>
                    <a:pt x="10515600" y="100329"/>
                  </a:lnTo>
                  <a:lnTo>
                    <a:pt x="10507708" y="61293"/>
                  </a:lnTo>
                  <a:lnTo>
                    <a:pt x="10486183" y="29400"/>
                  </a:lnTo>
                  <a:lnTo>
                    <a:pt x="10454253" y="7889"/>
                  </a:lnTo>
                  <a:lnTo>
                    <a:pt x="1041514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55410" y="1626774"/>
              <a:ext cx="110882" cy="1069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1822" y="1781712"/>
              <a:ext cx="145246" cy="1403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436" y="1940475"/>
              <a:ext cx="138972" cy="149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26119" y="1655859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69">
                  <a:moveTo>
                    <a:pt x="201897" y="0"/>
                  </a:moveTo>
                  <a:lnTo>
                    <a:pt x="148864" y="28238"/>
                  </a:lnTo>
                  <a:lnTo>
                    <a:pt x="93271" y="73975"/>
                  </a:lnTo>
                  <a:lnTo>
                    <a:pt x="50945" y="126655"/>
                  </a:lnTo>
                  <a:lnTo>
                    <a:pt x="23388" y="180029"/>
                  </a:lnTo>
                  <a:lnTo>
                    <a:pt x="7455" y="229456"/>
                  </a:lnTo>
                  <a:lnTo>
                    <a:pt x="0" y="270293"/>
                  </a:lnTo>
                  <a:lnTo>
                    <a:pt x="35261" y="305574"/>
                  </a:lnTo>
                  <a:lnTo>
                    <a:pt x="76164" y="298203"/>
                  </a:lnTo>
                  <a:lnTo>
                    <a:pt x="125759" y="282456"/>
                  </a:lnTo>
                  <a:lnTo>
                    <a:pt x="179299" y="255080"/>
                  </a:lnTo>
                  <a:lnTo>
                    <a:pt x="232040" y="212820"/>
                  </a:lnTo>
                  <a:lnTo>
                    <a:pt x="277751" y="157481"/>
                  </a:lnTo>
                  <a:lnTo>
                    <a:pt x="292564" y="132728"/>
                  </a:lnTo>
                  <a:lnTo>
                    <a:pt x="206945" y="132728"/>
                  </a:lnTo>
                  <a:lnTo>
                    <a:pt x="194033" y="130274"/>
                  </a:lnTo>
                  <a:lnTo>
                    <a:pt x="182561" y="122912"/>
                  </a:lnTo>
                  <a:lnTo>
                    <a:pt x="175203" y="111753"/>
                  </a:lnTo>
                  <a:lnTo>
                    <a:pt x="172750" y="98941"/>
                  </a:lnTo>
                  <a:lnTo>
                    <a:pt x="175203" y="86022"/>
                  </a:lnTo>
                  <a:lnTo>
                    <a:pt x="182561" y="74544"/>
                  </a:lnTo>
                  <a:lnTo>
                    <a:pt x="193713" y="67182"/>
                  </a:lnTo>
                  <a:lnTo>
                    <a:pt x="206518" y="64728"/>
                  </a:lnTo>
                  <a:lnTo>
                    <a:pt x="282135" y="64728"/>
                  </a:lnTo>
                  <a:lnTo>
                    <a:pt x="277343" y="58371"/>
                  </a:lnTo>
                  <a:lnTo>
                    <a:pt x="262751" y="42108"/>
                  </a:lnTo>
                  <a:lnTo>
                    <a:pt x="247324" y="28238"/>
                  </a:lnTo>
                  <a:lnTo>
                    <a:pt x="231684" y="16359"/>
                  </a:lnTo>
                  <a:lnTo>
                    <a:pt x="216444" y="6899"/>
                  </a:lnTo>
                  <a:lnTo>
                    <a:pt x="201897" y="0"/>
                  </a:lnTo>
                  <a:close/>
                </a:path>
                <a:path w="306069" h="306069">
                  <a:moveTo>
                    <a:pt x="282135" y="64728"/>
                  </a:moveTo>
                  <a:lnTo>
                    <a:pt x="206518" y="64728"/>
                  </a:lnTo>
                  <a:lnTo>
                    <a:pt x="219430" y="67182"/>
                  </a:lnTo>
                  <a:lnTo>
                    <a:pt x="230902" y="74544"/>
                  </a:lnTo>
                  <a:lnTo>
                    <a:pt x="238260" y="86022"/>
                  </a:lnTo>
                  <a:lnTo>
                    <a:pt x="240713" y="98941"/>
                  </a:lnTo>
                  <a:lnTo>
                    <a:pt x="238260" y="111754"/>
                  </a:lnTo>
                  <a:lnTo>
                    <a:pt x="230902" y="122912"/>
                  </a:lnTo>
                  <a:lnTo>
                    <a:pt x="219750" y="130274"/>
                  </a:lnTo>
                  <a:lnTo>
                    <a:pt x="206945" y="132728"/>
                  </a:lnTo>
                  <a:lnTo>
                    <a:pt x="292564" y="132728"/>
                  </a:lnTo>
                  <a:lnTo>
                    <a:pt x="293862" y="130559"/>
                  </a:lnTo>
                  <a:lnTo>
                    <a:pt x="305974" y="104703"/>
                  </a:lnTo>
                  <a:lnTo>
                    <a:pt x="299061" y="90041"/>
                  </a:lnTo>
                  <a:lnTo>
                    <a:pt x="289525" y="74544"/>
                  </a:lnTo>
                  <a:lnTo>
                    <a:pt x="282135" y="6472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26119" y="1655859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69">
                  <a:moveTo>
                    <a:pt x="201897" y="0"/>
                  </a:moveTo>
                  <a:lnTo>
                    <a:pt x="148864" y="28238"/>
                  </a:lnTo>
                  <a:lnTo>
                    <a:pt x="93271" y="73975"/>
                  </a:lnTo>
                  <a:lnTo>
                    <a:pt x="50945" y="126655"/>
                  </a:lnTo>
                  <a:lnTo>
                    <a:pt x="23388" y="180029"/>
                  </a:lnTo>
                  <a:lnTo>
                    <a:pt x="7455" y="229456"/>
                  </a:lnTo>
                  <a:lnTo>
                    <a:pt x="0" y="270293"/>
                  </a:lnTo>
                  <a:lnTo>
                    <a:pt x="35261" y="305574"/>
                  </a:lnTo>
                  <a:lnTo>
                    <a:pt x="76164" y="298203"/>
                  </a:lnTo>
                  <a:lnTo>
                    <a:pt x="125759" y="282456"/>
                  </a:lnTo>
                  <a:lnTo>
                    <a:pt x="179299" y="255080"/>
                  </a:lnTo>
                  <a:lnTo>
                    <a:pt x="232040" y="212820"/>
                  </a:lnTo>
                  <a:lnTo>
                    <a:pt x="277751" y="157481"/>
                  </a:lnTo>
                  <a:lnTo>
                    <a:pt x="305974" y="104703"/>
                  </a:lnTo>
                  <a:lnTo>
                    <a:pt x="299061" y="90041"/>
                  </a:lnTo>
                  <a:lnTo>
                    <a:pt x="277343" y="58371"/>
                  </a:lnTo>
                  <a:lnTo>
                    <a:pt x="247244" y="28167"/>
                  </a:lnTo>
                  <a:lnTo>
                    <a:pt x="201897" y="0"/>
                  </a:lnTo>
                  <a:close/>
                </a:path>
              </a:pathLst>
            </a:custGeom>
            <a:ln w="663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551" y="1717269"/>
              <a:ext cx="74599" cy="746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113" y="1944680"/>
              <a:ext cx="85752" cy="860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57160" y="1581251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552221"/>
                  </a:moveTo>
                  <a:lnTo>
                    <a:pt x="552221" y="552221"/>
                  </a:lnTo>
                  <a:lnTo>
                    <a:pt x="552221" y="0"/>
                  </a:lnTo>
                  <a:lnTo>
                    <a:pt x="0" y="0"/>
                  </a:lnTo>
                  <a:lnTo>
                    <a:pt x="0" y="5522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853439" y="3291077"/>
            <a:ext cx="10515600" cy="1004569"/>
            <a:chOff x="853439" y="2610357"/>
            <a:chExt cx="10515600" cy="1004569"/>
          </a:xfrm>
        </p:grpSpPr>
        <p:sp>
          <p:nvSpPr>
            <p:cNvPr id="14" name="object 14"/>
            <p:cNvSpPr/>
            <p:nvPr/>
          </p:nvSpPr>
          <p:spPr>
            <a:xfrm>
              <a:off x="853439" y="2610357"/>
              <a:ext cx="10515600" cy="1004569"/>
            </a:xfrm>
            <a:custGeom>
              <a:avLst/>
              <a:gdLst/>
              <a:ahLst/>
              <a:cxnLst/>
              <a:rect l="l" t="t" r="r" b="b"/>
              <a:pathLst>
                <a:path w="10515600" h="1004570">
                  <a:moveTo>
                    <a:pt x="10415142" y="0"/>
                  </a:moveTo>
                  <a:lnTo>
                    <a:pt x="100406" y="0"/>
                  </a:lnTo>
                  <a:lnTo>
                    <a:pt x="61325" y="7891"/>
                  </a:lnTo>
                  <a:lnTo>
                    <a:pt x="29410" y="29416"/>
                  </a:lnTo>
                  <a:lnTo>
                    <a:pt x="7891" y="61346"/>
                  </a:lnTo>
                  <a:lnTo>
                    <a:pt x="0" y="100456"/>
                  </a:lnTo>
                  <a:lnTo>
                    <a:pt x="0" y="903604"/>
                  </a:lnTo>
                  <a:lnTo>
                    <a:pt x="7891" y="942715"/>
                  </a:lnTo>
                  <a:lnTo>
                    <a:pt x="29410" y="974645"/>
                  </a:lnTo>
                  <a:lnTo>
                    <a:pt x="61325" y="996170"/>
                  </a:lnTo>
                  <a:lnTo>
                    <a:pt x="100406" y="1004061"/>
                  </a:lnTo>
                  <a:lnTo>
                    <a:pt x="10415142" y="1004061"/>
                  </a:lnTo>
                  <a:lnTo>
                    <a:pt x="10454253" y="996170"/>
                  </a:lnTo>
                  <a:lnTo>
                    <a:pt x="10486183" y="974645"/>
                  </a:lnTo>
                  <a:lnTo>
                    <a:pt x="10507708" y="942715"/>
                  </a:lnTo>
                  <a:lnTo>
                    <a:pt x="10515600" y="903604"/>
                  </a:lnTo>
                  <a:lnTo>
                    <a:pt x="10515600" y="100456"/>
                  </a:lnTo>
                  <a:lnTo>
                    <a:pt x="10507708" y="61346"/>
                  </a:lnTo>
                  <a:lnTo>
                    <a:pt x="10486183" y="29416"/>
                  </a:lnTo>
                  <a:lnTo>
                    <a:pt x="10454253" y="7891"/>
                  </a:lnTo>
                  <a:lnTo>
                    <a:pt x="1041514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17115" y="3221568"/>
              <a:ext cx="34290" cy="45720"/>
            </a:xfrm>
            <a:custGeom>
              <a:avLst/>
              <a:gdLst/>
              <a:ahLst/>
              <a:cxnLst/>
              <a:rect l="l" t="t" r="r" b="b"/>
              <a:pathLst>
                <a:path w="34290" h="45720">
                  <a:moveTo>
                    <a:pt x="34123" y="0"/>
                  </a:moveTo>
                  <a:lnTo>
                    <a:pt x="0" y="0"/>
                  </a:lnTo>
                  <a:lnTo>
                    <a:pt x="0" y="45523"/>
                  </a:lnTo>
                  <a:lnTo>
                    <a:pt x="34123" y="45523"/>
                  </a:lnTo>
                  <a:lnTo>
                    <a:pt x="3412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17115" y="3221568"/>
              <a:ext cx="34290" cy="45720"/>
            </a:xfrm>
            <a:custGeom>
              <a:avLst/>
              <a:gdLst/>
              <a:ahLst/>
              <a:cxnLst/>
              <a:rect l="l" t="t" r="r" b="b"/>
              <a:pathLst>
                <a:path w="34290" h="45720">
                  <a:moveTo>
                    <a:pt x="0" y="45523"/>
                  </a:moveTo>
                  <a:lnTo>
                    <a:pt x="34123" y="45523"/>
                  </a:lnTo>
                  <a:lnTo>
                    <a:pt x="34123" y="0"/>
                  </a:lnTo>
                  <a:lnTo>
                    <a:pt x="0" y="0"/>
                  </a:lnTo>
                  <a:lnTo>
                    <a:pt x="0" y="45523"/>
                  </a:lnTo>
                  <a:close/>
                </a:path>
              </a:pathLst>
            </a:custGeom>
            <a:ln w="663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17115" y="328985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4123" y="0"/>
                  </a:moveTo>
                  <a:lnTo>
                    <a:pt x="0" y="0"/>
                  </a:lnTo>
                  <a:lnTo>
                    <a:pt x="0" y="34142"/>
                  </a:lnTo>
                  <a:lnTo>
                    <a:pt x="34123" y="34142"/>
                  </a:lnTo>
                  <a:lnTo>
                    <a:pt x="3412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17115" y="328985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0" y="34142"/>
                  </a:moveTo>
                  <a:lnTo>
                    <a:pt x="34123" y="34142"/>
                  </a:lnTo>
                  <a:lnTo>
                    <a:pt x="34123" y="0"/>
                  </a:lnTo>
                  <a:lnTo>
                    <a:pt x="0" y="0"/>
                  </a:lnTo>
                  <a:lnTo>
                    <a:pt x="0" y="34142"/>
                  </a:lnTo>
                  <a:close/>
                </a:path>
              </a:pathLst>
            </a:custGeom>
            <a:ln w="663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73988" y="3289853"/>
              <a:ext cx="165100" cy="34290"/>
            </a:xfrm>
            <a:custGeom>
              <a:avLst/>
              <a:gdLst/>
              <a:ahLst/>
              <a:cxnLst/>
              <a:rect l="l" t="t" r="r" b="b"/>
              <a:pathLst>
                <a:path w="165100" h="34289">
                  <a:moveTo>
                    <a:pt x="164930" y="0"/>
                  </a:moveTo>
                  <a:lnTo>
                    <a:pt x="0" y="0"/>
                  </a:lnTo>
                  <a:lnTo>
                    <a:pt x="0" y="34142"/>
                  </a:lnTo>
                  <a:lnTo>
                    <a:pt x="164930" y="34142"/>
                  </a:lnTo>
                  <a:lnTo>
                    <a:pt x="16493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73988" y="3289853"/>
              <a:ext cx="165100" cy="34290"/>
            </a:xfrm>
            <a:custGeom>
              <a:avLst/>
              <a:gdLst/>
              <a:ahLst/>
              <a:cxnLst/>
              <a:rect l="l" t="t" r="r" b="b"/>
              <a:pathLst>
                <a:path w="165100" h="34289">
                  <a:moveTo>
                    <a:pt x="0" y="34142"/>
                  </a:moveTo>
                  <a:lnTo>
                    <a:pt x="164930" y="34142"/>
                  </a:lnTo>
                  <a:lnTo>
                    <a:pt x="164930" y="0"/>
                  </a:lnTo>
                  <a:lnTo>
                    <a:pt x="0" y="0"/>
                  </a:lnTo>
                  <a:lnTo>
                    <a:pt x="0" y="34142"/>
                  </a:lnTo>
                  <a:close/>
                </a:path>
              </a:pathLst>
            </a:custGeom>
            <a:ln w="6638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29436" y="3289853"/>
              <a:ext cx="165100" cy="34290"/>
            </a:xfrm>
            <a:custGeom>
              <a:avLst/>
              <a:gdLst/>
              <a:ahLst/>
              <a:cxnLst/>
              <a:rect l="l" t="t" r="r" b="b"/>
              <a:pathLst>
                <a:path w="165100" h="34289">
                  <a:moveTo>
                    <a:pt x="164930" y="0"/>
                  </a:moveTo>
                  <a:lnTo>
                    <a:pt x="0" y="0"/>
                  </a:lnTo>
                  <a:lnTo>
                    <a:pt x="0" y="34142"/>
                  </a:lnTo>
                  <a:lnTo>
                    <a:pt x="164930" y="34142"/>
                  </a:lnTo>
                  <a:lnTo>
                    <a:pt x="16493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29436" y="3289853"/>
              <a:ext cx="165100" cy="34290"/>
            </a:xfrm>
            <a:custGeom>
              <a:avLst/>
              <a:gdLst/>
              <a:ahLst/>
              <a:cxnLst/>
              <a:rect l="l" t="t" r="r" b="b"/>
              <a:pathLst>
                <a:path w="165100" h="34289">
                  <a:moveTo>
                    <a:pt x="0" y="34142"/>
                  </a:moveTo>
                  <a:lnTo>
                    <a:pt x="164930" y="34142"/>
                  </a:lnTo>
                  <a:lnTo>
                    <a:pt x="164930" y="0"/>
                  </a:lnTo>
                  <a:lnTo>
                    <a:pt x="0" y="0"/>
                  </a:lnTo>
                  <a:lnTo>
                    <a:pt x="0" y="34142"/>
                  </a:lnTo>
                  <a:close/>
                </a:path>
              </a:pathLst>
            </a:custGeom>
            <a:ln w="6638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52185" y="3130522"/>
              <a:ext cx="364490" cy="91440"/>
            </a:xfrm>
            <a:custGeom>
              <a:avLst/>
              <a:gdLst/>
              <a:ahLst/>
              <a:cxnLst/>
              <a:rect l="l" t="t" r="r" b="b"/>
              <a:pathLst>
                <a:path w="364490" h="91439">
                  <a:moveTo>
                    <a:pt x="343624" y="0"/>
                  </a:moveTo>
                  <a:lnTo>
                    <a:pt x="20360" y="0"/>
                  </a:lnTo>
                  <a:lnTo>
                    <a:pt x="0" y="20371"/>
                  </a:lnTo>
                  <a:lnTo>
                    <a:pt x="0" y="70674"/>
                  </a:lnTo>
                  <a:lnTo>
                    <a:pt x="343624" y="91046"/>
                  </a:lnTo>
                  <a:lnTo>
                    <a:pt x="351550" y="89445"/>
                  </a:lnTo>
                  <a:lnTo>
                    <a:pt x="358022" y="85080"/>
                  </a:lnTo>
                  <a:lnTo>
                    <a:pt x="362385" y="78605"/>
                  </a:lnTo>
                  <a:lnTo>
                    <a:pt x="363985" y="70674"/>
                  </a:lnTo>
                  <a:lnTo>
                    <a:pt x="363985" y="56904"/>
                  </a:lnTo>
                  <a:lnTo>
                    <a:pt x="50588" y="56903"/>
                  </a:lnTo>
                  <a:lnTo>
                    <a:pt x="45498" y="51811"/>
                  </a:lnTo>
                  <a:lnTo>
                    <a:pt x="45498" y="39240"/>
                  </a:lnTo>
                  <a:lnTo>
                    <a:pt x="50588" y="34142"/>
                  </a:lnTo>
                  <a:lnTo>
                    <a:pt x="363985" y="34142"/>
                  </a:lnTo>
                  <a:lnTo>
                    <a:pt x="363985" y="20371"/>
                  </a:lnTo>
                  <a:lnTo>
                    <a:pt x="362385" y="12441"/>
                  </a:lnTo>
                  <a:lnTo>
                    <a:pt x="358022" y="5966"/>
                  </a:lnTo>
                  <a:lnTo>
                    <a:pt x="351550" y="1600"/>
                  </a:lnTo>
                  <a:lnTo>
                    <a:pt x="343624" y="0"/>
                  </a:lnTo>
                  <a:close/>
                </a:path>
                <a:path w="364490" h="91439">
                  <a:moveTo>
                    <a:pt x="107460" y="34142"/>
                  </a:moveTo>
                  <a:lnTo>
                    <a:pt x="63157" y="34142"/>
                  </a:lnTo>
                  <a:lnTo>
                    <a:pt x="68247" y="39240"/>
                  </a:lnTo>
                  <a:lnTo>
                    <a:pt x="68247" y="51811"/>
                  </a:lnTo>
                  <a:lnTo>
                    <a:pt x="63157" y="56903"/>
                  </a:lnTo>
                  <a:lnTo>
                    <a:pt x="107460" y="56903"/>
                  </a:lnTo>
                  <a:lnTo>
                    <a:pt x="102370" y="51811"/>
                  </a:lnTo>
                  <a:lnTo>
                    <a:pt x="102370" y="39240"/>
                  </a:lnTo>
                  <a:lnTo>
                    <a:pt x="107460" y="34142"/>
                  </a:lnTo>
                  <a:close/>
                </a:path>
                <a:path w="364490" h="91439">
                  <a:moveTo>
                    <a:pt x="164333" y="34142"/>
                  </a:moveTo>
                  <a:lnTo>
                    <a:pt x="120029" y="34142"/>
                  </a:lnTo>
                  <a:lnTo>
                    <a:pt x="125119" y="39240"/>
                  </a:lnTo>
                  <a:lnTo>
                    <a:pt x="125119" y="51811"/>
                  </a:lnTo>
                  <a:lnTo>
                    <a:pt x="120029" y="56904"/>
                  </a:lnTo>
                  <a:lnTo>
                    <a:pt x="164333" y="56904"/>
                  </a:lnTo>
                  <a:lnTo>
                    <a:pt x="159243" y="51811"/>
                  </a:lnTo>
                  <a:lnTo>
                    <a:pt x="159243" y="39240"/>
                  </a:lnTo>
                  <a:lnTo>
                    <a:pt x="164333" y="34142"/>
                  </a:lnTo>
                  <a:close/>
                </a:path>
                <a:path w="364490" h="91439">
                  <a:moveTo>
                    <a:pt x="363985" y="34142"/>
                  </a:moveTo>
                  <a:lnTo>
                    <a:pt x="176902" y="34142"/>
                  </a:lnTo>
                  <a:lnTo>
                    <a:pt x="181992" y="39240"/>
                  </a:lnTo>
                  <a:lnTo>
                    <a:pt x="181992" y="51811"/>
                  </a:lnTo>
                  <a:lnTo>
                    <a:pt x="176902" y="56904"/>
                  </a:lnTo>
                  <a:lnTo>
                    <a:pt x="363985" y="56904"/>
                  </a:lnTo>
                  <a:lnTo>
                    <a:pt x="363985" y="3414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52185" y="3130522"/>
              <a:ext cx="364490" cy="91440"/>
            </a:xfrm>
            <a:custGeom>
              <a:avLst/>
              <a:gdLst/>
              <a:ahLst/>
              <a:cxnLst/>
              <a:rect l="l" t="t" r="r" b="b"/>
              <a:pathLst>
                <a:path w="364490" h="91439">
                  <a:moveTo>
                    <a:pt x="343624" y="0"/>
                  </a:moveTo>
                  <a:lnTo>
                    <a:pt x="20360" y="0"/>
                  </a:lnTo>
                  <a:lnTo>
                    <a:pt x="0" y="20371"/>
                  </a:lnTo>
                  <a:lnTo>
                    <a:pt x="0" y="70674"/>
                  </a:lnTo>
                  <a:lnTo>
                    <a:pt x="343624" y="91046"/>
                  </a:lnTo>
                  <a:lnTo>
                    <a:pt x="351550" y="89445"/>
                  </a:lnTo>
                  <a:lnTo>
                    <a:pt x="358022" y="85080"/>
                  </a:lnTo>
                  <a:lnTo>
                    <a:pt x="362385" y="78605"/>
                  </a:lnTo>
                  <a:lnTo>
                    <a:pt x="363984" y="70674"/>
                  </a:lnTo>
                  <a:lnTo>
                    <a:pt x="363984" y="20371"/>
                  </a:lnTo>
                  <a:lnTo>
                    <a:pt x="362385" y="12441"/>
                  </a:lnTo>
                  <a:lnTo>
                    <a:pt x="358022" y="5966"/>
                  </a:lnTo>
                  <a:lnTo>
                    <a:pt x="351550" y="1600"/>
                  </a:lnTo>
                  <a:lnTo>
                    <a:pt x="343624" y="0"/>
                  </a:lnTo>
                  <a:close/>
                </a:path>
                <a:path w="364490" h="91439">
                  <a:moveTo>
                    <a:pt x="56872" y="56903"/>
                  </a:moveTo>
                  <a:lnTo>
                    <a:pt x="50588" y="56903"/>
                  </a:lnTo>
                  <a:lnTo>
                    <a:pt x="45498" y="51811"/>
                  </a:lnTo>
                  <a:lnTo>
                    <a:pt x="45498" y="45523"/>
                  </a:lnTo>
                  <a:lnTo>
                    <a:pt x="45498" y="39240"/>
                  </a:lnTo>
                  <a:lnTo>
                    <a:pt x="50588" y="34142"/>
                  </a:lnTo>
                  <a:lnTo>
                    <a:pt x="56872" y="34142"/>
                  </a:lnTo>
                  <a:lnTo>
                    <a:pt x="63157" y="34142"/>
                  </a:lnTo>
                  <a:lnTo>
                    <a:pt x="68247" y="39240"/>
                  </a:lnTo>
                  <a:lnTo>
                    <a:pt x="68247" y="45523"/>
                  </a:lnTo>
                  <a:lnTo>
                    <a:pt x="68247" y="51811"/>
                  </a:lnTo>
                  <a:lnTo>
                    <a:pt x="63157" y="56903"/>
                  </a:lnTo>
                  <a:lnTo>
                    <a:pt x="56872" y="56903"/>
                  </a:lnTo>
                  <a:close/>
                </a:path>
                <a:path w="364490" h="91439">
                  <a:moveTo>
                    <a:pt x="113745" y="56904"/>
                  </a:moveTo>
                  <a:lnTo>
                    <a:pt x="107460" y="56903"/>
                  </a:lnTo>
                  <a:lnTo>
                    <a:pt x="102370" y="51811"/>
                  </a:lnTo>
                  <a:lnTo>
                    <a:pt x="102370" y="45523"/>
                  </a:lnTo>
                  <a:lnTo>
                    <a:pt x="102370" y="39240"/>
                  </a:lnTo>
                  <a:lnTo>
                    <a:pt x="107460" y="34142"/>
                  </a:lnTo>
                  <a:lnTo>
                    <a:pt x="113745" y="34142"/>
                  </a:lnTo>
                  <a:lnTo>
                    <a:pt x="120029" y="34142"/>
                  </a:lnTo>
                  <a:lnTo>
                    <a:pt x="125119" y="39240"/>
                  </a:lnTo>
                  <a:lnTo>
                    <a:pt x="125119" y="45523"/>
                  </a:lnTo>
                  <a:lnTo>
                    <a:pt x="125119" y="51811"/>
                  </a:lnTo>
                  <a:lnTo>
                    <a:pt x="120029" y="56904"/>
                  </a:lnTo>
                  <a:lnTo>
                    <a:pt x="113745" y="56904"/>
                  </a:lnTo>
                  <a:close/>
                </a:path>
                <a:path w="364490" h="91439">
                  <a:moveTo>
                    <a:pt x="170617" y="56904"/>
                  </a:moveTo>
                  <a:lnTo>
                    <a:pt x="164333" y="56904"/>
                  </a:lnTo>
                  <a:lnTo>
                    <a:pt x="159243" y="51811"/>
                  </a:lnTo>
                  <a:lnTo>
                    <a:pt x="159243" y="45523"/>
                  </a:lnTo>
                  <a:lnTo>
                    <a:pt x="159243" y="39240"/>
                  </a:lnTo>
                  <a:lnTo>
                    <a:pt x="164333" y="34142"/>
                  </a:lnTo>
                  <a:lnTo>
                    <a:pt x="170617" y="34142"/>
                  </a:lnTo>
                  <a:lnTo>
                    <a:pt x="176902" y="34142"/>
                  </a:lnTo>
                  <a:lnTo>
                    <a:pt x="181992" y="39240"/>
                  </a:lnTo>
                  <a:lnTo>
                    <a:pt x="181992" y="45523"/>
                  </a:lnTo>
                  <a:lnTo>
                    <a:pt x="181992" y="51811"/>
                  </a:lnTo>
                  <a:lnTo>
                    <a:pt x="176902" y="56904"/>
                  </a:lnTo>
                  <a:lnTo>
                    <a:pt x="170617" y="56904"/>
                  </a:lnTo>
                  <a:close/>
                </a:path>
              </a:pathLst>
            </a:custGeom>
            <a:ln w="663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52185" y="3016714"/>
              <a:ext cx="364490" cy="91440"/>
            </a:xfrm>
            <a:custGeom>
              <a:avLst/>
              <a:gdLst/>
              <a:ahLst/>
              <a:cxnLst/>
              <a:rect l="l" t="t" r="r" b="b"/>
              <a:pathLst>
                <a:path w="364490" h="91439">
                  <a:moveTo>
                    <a:pt x="343624" y="0"/>
                  </a:moveTo>
                  <a:lnTo>
                    <a:pt x="20360" y="0"/>
                  </a:lnTo>
                  <a:lnTo>
                    <a:pt x="0" y="20371"/>
                  </a:lnTo>
                  <a:lnTo>
                    <a:pt x="0" y="70674"/>
                  </a:lnTo>
                  <a:lnTo>
                    <a:pt x="343624" y="91046"/>
                  </a:lnTo>
                  <a:lnTo>
                    <a:pt x="351550" y="89445"/>
                  </a:lnTo>
                  <a:lnTo>
                    <a:pt x="358022" y="85080"/>
                  </a:lnTo>
                  <a:lnTo>
                    <a:pt x="362385" y="78605"/>
                  </a:lnTo>
                  <a:lnTo>
                    <a:pt x="363985" y="70674"/>
                  </a:lnTo>
                  <a:lnTo>
                    <a:pt x="363985" y="56904"/>
                  </a:lnTo>
                  <a:lnTo>
                    <a:pt x="50588" y="56903"/>
                  </a:lnTo>
                  <a:lnTo>
                    <a:pt x="45498" y="51811"/>
                  </a:lnTo>
                  <a:lnTo>
                    <a:pt x="45498" y="39240"/>
                  </a:lnTo>
                  <a:lnTo>
                    <a:pt x="50588" y="34142"/>
                  </a:lnTo>
                  <a:lnTo>
                    <a:pt x="363985" y="34142"/>
                  </a:lnTo>
                  <a:lnTo>
                    <a:pt x="363985" y="20371"/>
                  </a:lnTo>
                  <a:lnTo>
                    <a:pt x="362385" y="12441"/>
                  </a:lnTo>
                  <a:lnTo>
                    <a:pt x="358022" y="5966"/>
                  </a:lnTo>
                  <a:lnTo>
                    <a:pt x="351550" y="1600"/>
                  </a:lnTo>
                  <a:lnTo>
                    <a:pt x="343624" y="0"/>
                  </a:lnTo>
                  <a:close/>
                </a:path>
                <a:path w="364490" h="91439">
                  <a:moveTo>
                    <a:pt x="107460" y="34142"/>
                  </a:moveTo>
                  <a:lnTo>
                    <a:pt x="63157" y="34142"/>
                  </a:lnTo>
                  <a:lnTo>
                    <a:pt x="68247" y="39240"/>
                  </a:lnTo>
                  <a:lnTo>
                    <a:pt x="68247" y="51811"/>
                  </a:lnTo>
                  <a:lnTo>
                    <a:pt x="63157" y="56903"/>
                  </a:lnTo>
                  <a:lnTo>
                    <a:pt x="107460" y="56903"/>
                  </a:lnTo>
                  <a:lnTo>
                    <a:pt x="102370" y="51811"/>
                  </a:lnTo>
                  <a:lnTo>
                    <a:pt x="102370" y="39240"/>
                  </a:lnTo>
                  <a:lnTo>
                    <a:pt x="107460" y="34142"/>
                  </a:lnTo>
                  <a:close/>
                </a:path>
                <a:path w="364490" h="91439">
                  <a:moveTo>
                    <a:pt x="164333" y="34142"/>
                  </a:moveTo>
                  <a:lnTo>
                    <a:pt x="120029" y="34142"/>
                  </a:lnTo>
                  <a:lnTo>
                    <a:pt x="125119" y="39240"/>
                  </a:lnTo>
                  <a:lnTo>
                    <a:pt x="125119" y="51811"/>
                  </a:lnTo>
                  <a:lnTo>
                    <a:pt x="120029" y="56904"/>
                  </a:lnTo>
                  <a:lnTo>
                    <a:pt x="164333" y="56904"/>
                  </a:lnTo>
                  <a:lnTo>
                    <a:pt x="159243" y="51811"/>
                  </a:lnTo>
                  <a:lnTo>
                    <a:pt x="159243" y="39240"/>
                  </a:lnTo>
                  <a:lnTo>
                    <a:pt x="164333" y="34142"/>
                  </a:lnTo>
                  <a:close/>
                </a:path>
                <a:path w="364490" h="91439">
                  <a:moveTo>
                    <a:pt x="363985" y="34142"/>
                  </a:moveTo>
                  <a:lnTo>
                    <a:pt x="176902" y="34142"/>
                  </a:lnTo>
                  <a:lnTo>
                    <a:pt x="181992" y="39240"/>
                  </a:lnTo>
                  <a:lnTo>
                    <a:pt x="181992" y="51811"/>
                  </a:lnTo>
                  <a:lnTo>
                    <a:pt x="176902" y="56904"/>
                  </a:lnTo>
                  <a:lnTo>
                    <a:pt x="363985" y="56904"/>
                  </a:lnTo>
                  <a:lnTo>
                    <a:pt x="363985" y="3414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52185" y="3016714"/>
              <a:ext cx="364490" cy="91440"/>
            </a:xfrm>
            <a:custGeom>
              <a:avLst/>
              <a:gdLst/>
              <a:ahLst/>
              <a:cxnLst/>
              <a:rect l="l" t="t" r="r" b="b"/>
              <a:pathLst>
                <a:path w="364490" h="91439">
                  <a:moveTo>
                    <a:pt x="343624" y="0"/>
                  </a:moveTo>
                  <a:lnTo>
                    <a:pt x="20360" y="0"/>
                  </a:lnTo>
                  <a:lnTo>
                    <a:pt x="0" y="20371"/>
                  </a:lnTo>
                  <a:lnTo>
                    <a:pt x="0" y="70674"/>
                  </a:lnTo>
                  <a:lnTo>
                    <a:pt x="343624" y="91046"/>
                  </a:lnTo>
                  <a:lnTo>
                    <a:pt x="351550" y="89445"/>
                  </a:lnTo>
                  <a:lnTo>
                    <a:pt x="358022" y="85080"/>
                  </a:lnTo>
                  <a:lnTo>
                    <a:pt x="362385" y="78605"/>
                  </a:lnTo>
                  <a:lnTo>
                    <a:pt x="363984" y="70674"/>
                  </a:lnTo>
                  <a:lnTo>
                    <a:pt x="363984" y="20371"/>
                  </a:lnTo>
                  <a:lnTo>
                    <a:pt x="362385" y="12441"/>
                  </a:lnTo>
                  <a:lnTo>
                    <a:pt x="358022" y="5966"/>
                  </a:lnTo>
                  <a:lnTo>
                    <a:pt x="351550" y="1600"/>
                  </a:lnTo>
                  <a:lnTo>
                    <a:pt x="343624" y="0"/>
                  </a:lnTo>
                  <a:close/>
                </a:path>
                <a:path w="364490" h="91439">
                  <a:moveTo>
                    <a:pt x="56872" y="56903"/>
                  </a:moveTo>
                  <a:lnTo>
                    <a:pt x="50588" y="56903"/>
                  </a:lnTo>
                  <a:lnTo>
                    <a:pt x="45498" y="51811"/>
                  </a:lnTo>
                  <a:lnTo>
                    <a:pt x="45498" y="45523"/>
                  </a:lnTo>
                  <a:lnTo>
                    <a:pt x="45498" y="39240"/>
                  </a:lnTo>
                  <a:lnTo>
                    <a:pt x="50588" y="34142"/>
                  </a:lnTo>
                  <a:lnTo>
                    <a:pt x="56872" y="34142"/>
                  </a:lnTo>
                  <a:lnTo>
                    <a:pt x="63157" y="34142"/>
                  </a:lnTo>
                  <a:lnTo>
                    <a:pt x="68247" y="39240"/>
                  </a:lnTo>
                  <a:lnTo>
                    <a:pt x="68247" y="45523"/>
                  </a:lnTo>
                  <a:lnTo>
                    <a:pt x="68247" y="51811"/>
                  </a:lnTo>
                  <a:lnTo>
                    <a:pt x="63157" y="56903"/>
                  </a:lnTo>
                  <a:lnTo>
                    <a:pt x="56872" y="56903"/>
                  </a:lnTo>
                  <a:close/>
                </a:path>
                <a:path w="364490" h="91439">
                  <a:moveTo>
                    <a:pt x="113745" y="56904"/>
                  </a:moveTo>
                  <a:lnTo>
                    <a:pt x="107460" y="56903"/>
                  </a:lnTo>
                  <a:lnTo>
                    <a:pt x="102370" y="51811"/>
                  </a:lnTo>
                  <a:lnTo>
                    <a:pt x="102370" y="45523"/>
                  </a:lnTo>
                  <a:lnTo>
                    <a:pt x="102370" y="39240"/>
                  </a:lnTo>
                  <a:lnTo>
                    <a:pt x="107460" y="34142"/>
                  </a:lnTo>
                  <a:lnTo>
                    <a:pt x="113745" y="34142"/>
                  </a:lnTo>
                  <a:lnTo>
                    <a:pt x="120029" y="34142"/>
                  </a:lnTo>
                  <a:lnTo>
                    <a:pt x="125119" y="39240"/>
                  </a:lnTo>
                  <a:lnTo>
                    <a:pt x="125119" y="45523"/>
                  </a:lnTo>
                  <a:lnTo>
                    <a:pt x="125119" y="51811"/>
                  </a:lnTo>
                  <a:lnTo>
                    <a:pt x="120029" y="56904"/>
                  </a:lnTo>
                  <a:lnTo>
                    <a:pt x="113745" y="56904"/>
                  </a:lnTo>
                  <a:close/>
                </a:path>
                <a:path w="364490" h="91439">
                  <a:moveTo>
                    <a:pt x="170617" y="56904"/>
                  </a:moveTo>
                  <a:lnTo>
                    <a:pt x="164333" y="56904"/>
                  </a:lnTo>
                  <a:lnTo>
                    <a:pt x="159243" y="51811"/>
                  </a:lnTo>
                  <a:lnTo>
                    <a:pt x="159243" y="45523"/>
                  </a:lnTo>
                  <a:lnTo>
                    <a:pt x="159243" y="39240"/>
                  </a:lnTo>
                  <a:lnTo>
                    <a:pt x="164333" y="34142"/>
                  </a:lnTo>
                  <a:lnTo>
                    <a:pt x="170617" y="34142"/>
                  </a:lnTo>
                  <a:lnTo>
                    <a:pt x="176902" y="34142"/>
                  </a:lnTo>
                  <a:lnTo>
                    <a:pt x="181992" y="39240"/>
                  </a:lnTo>
                  <a:lnTo>
                    <a:pt x="181992" y="45523"/>
                  </a:lnTo>
                  <a:lnTo>
                    <a:pt x="181992" y="51811"/>
                  </a:lnTo>
                  <a:lnTo>
                    <a:pt x="176902" y="56904"/>
                  </a:lnTo>
                  <a:lnTo>
                    <a:pt x="170617" y="56904"/>
                  </a:lnTo>
                  <a:close/>
                </a:path>
              </a:pathLst>
            </a:custGeom>
            <a:ln w="663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52185" y="2902906"/>
              <a:ext cx="364490" cy="91440"/>
            </a:xfrm>
            <a:custGeom>
              <a:avLst/>
              <a:gdLst/>
              <a:ahLst/>
              <a:cxnLst/>
              <a:rect l="l" t="t" r="r" b="b"/>
              <a:pathLst>
                <a:path w="364490" h="91439">
                  <a:moveTo>
                    <a:pt x="343624" y="0"/>
                  </a:moveTo>
                  <a:lnTo>
                    <a:pt x="20360" y="0"/>
                  </a:lnTo>
                  <a:lnTo>
                    <a:pt x="0" y="20371"/>
                  </a:lnTo>
                  <a:lnTo>
                    <a:pt x="0" y="70674"/>
                  </a:lnTo>
                  <a:lnTo>
                    <a:pt x="343624" y="91046"/>
                  </a:lnTo>
                  <a:lnTo>
                    <a:pt x="351550" y="89445"/>
                  </a:lnTo>
                  <a:lnTo>
                    <a:pt x="358022" y="85080"/>
                  </a:lnTo>
                  <a:lnTo>
                    <a:pt x="362385" y="78605"/>
                  </a:lnTo>
                  <a:lnTo>
                    <a:pt x="363985" y="70674"/>
                  </a:lnTo>
                  <a:lnTo>
                    <a:pt x="363985" y="56904"/>
                  </a:lnTo>
                  <a:lnTo>
                    <a:pt x="50588" y="56903"/>
                  </a:lnTo>
                  <a:lnTo>
                    <a:pt x="45498" y="51811"/>
                  </a:lnTo>
                  <a:lnTo>
                    <a:pt x="45498" y="39240"/>
                  </a:lnTo>
                  <a:lnTo>
                    <a:pt x="50588" y="34142"/>
                  </a:lnTo>
                  <a:lnTo>
                    <a:pt x="363985" y="34142"/>
                  </a:lnTo>
                  <a:lnTo>
                    <a:pt x="363985" y="20371"/>
                  </a:lnTo>
                  <a:lnTo>
                    <a:pt x="362385" y="12435"/>
                  </a:lnTo>
                  <a:lnTo>
                    <a:pt x="358022" y="5960"/>
                  </a:lnTo>
                  <a:lnTo>
                    <a:pt x="351550" y="1598"/>
                  </a:lnTo>
                  <a:lnTo>
                    <a:pt x="343624" y="0"/>
                  </a:lnTo>
                  <a:close/>
                </a:path>
                <a:path w="364490" h="91439">
                  <a:moveTo>
                    <a:pt x="107460" y="34142"/>
                  </a:moveTo>
                  <a:lnTo>
                    <a:pt x="63157" y="34142"/>
                  </a:lnTo>
                  <a:lnTo>
                    <a:pt x="68247" y="39240"/>
                  </a:lnTo>
                  <a:lnTo>
                    <a:pt x="68247" y="51811"/>
                  </a:lnTo>
                  <a:lnTo>
                    <a:pt x="63157" y="56903"/>
                  </a:lnTo>
                  <a:lnTo>
                    <a:pt x="107460" y="56903"/>
                  </a:lnTo>
                  <a:lnTo>
                    <a:pt x="102370" y="51811"/>
                  </a:lnTo>
                  <a:lnTo>
                    <a:pt x="102370" y="39240"/>
                  </a:lnTo>
                  <a:lnTo>
                    <a:pt x="107460" y="34142"/>
                  </a:lnTo>
                  <a:close/>
                </a:path>
                <a:path w="364490" h="91439">
                  <a:moveTo>
                    <a:pt x="164333" y="34142"/>
                  </a:moveTo>
                  <a:lnTo>
                    <a:pt x="120029" y="34142"/>
                  </a:lnTo>
                  <a:lnTo>
                    <a:pt x="125119" y="39240"/>
                  </a:lnTo>
                  <a:lnTo>
                    <a:pt x="125119" y="51811"/>
                  </a:lnTo>
                  <a:lnTo>
                    <a:pt x="120029" y="56904"/>
                  </a:lnTo>
                  <a:lnTo>
                    <a:pt x="164333" y="56904"/>
                  </a:lnTo>
                  <a:lnTo>
                    <a:pt x="159243" y="51811"/>
                  </a:lnTo>
                  <a:lnTo>
                    <a:pt x="159243" y="39240"/>
                  </a:lnTo>
                  <a:lnTo>
                    <a:pt x="164333" y="34142"/>
                  </a:lnTo>
                  <a:close/>
                </a:path>
                <a:path w="364490" h="91439">
                  <a:moveTo>
                    <a:pt x="363985" y="34142"/>
                  </a:moveTo>
                  <a:lnTo>
                    <a:pt x="176902" y="34142"/>
                  </a:lnTo>
                  <a:lnTo>
                    <a:pt x="181992" y="39240"/>
                  </a:lnTo>
                  <a:lnTo>
                    <a:pt x="181992" y="51811"/>
                  </a:lnTo>
                  <a:lnTo>
                    <a:pt x="176902" y="56904"/>
                  </a:lnTo>
                  <a:lnTo>
                    <a:pt x="363985" y="56904"/>
                  </a:lnTo>
                  <a:lnTo>
                    <a:pt x="363985" y="3414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52185" y="2902906"/>
              <a:ext cx="364490" cy="91440"/>
            </a:xfrm>
            <a:custGeom>
              <a:avLst/>
              <a:gdLst/>
              <a:ahLst/>
              <a:cxnLst/>
              <a:rect l="l" t="t" r="r" b="b"/>
              <a:pathLst>
                <a:path w="364490" h="91439">
                  <a:moveTo>
                    <a:pt x="343624" y="0"/>
                  </a:moveTo>
                  <a:lnTo>
                    <a:pt x="20360" y="0"/>
                  </a:lnTo>
                  <a:lnTo>
                    <a:pt x="0" y="20371"/>
                  </a:lnTo>
                  <a:lnTo>
                    <a:pt x="0" y="70674"/>
                  </a:lnTo>
                  <a:lnTo>
                    <a:pt x="343624" y="91046"/>
                  </a:lnTo>
                  <a:lnTo>
                    <a:pt x="351550" y="89445"/>
                  </a:lnTo>
                  <a:lnTo>
                    <a:pt x="358022" y="85080"/>
                  </a:lnTo>
                  <a:lnTo>
                    <a:pt x="362385" y="78605"/>
                  </a:lnTo>
                  <a:lnTo>
                    <a:pt x="363984" y="70674"/>
                  </a:lnTo>
                  <a:lnTo>
                    <a:pt x="363984" y="20371"/>
                  </a:lnTo>
                  <a:lnTo>
                    <a:pt x="362385" y="12435"/>
                  </a:lnTo>
                  <a:lnTo>
                    <a:pt x="358022" y="5960"/>
                  </a:lnTo>
                  <a:lnTo>
                    <a:pt x="351550" y="1598"/>
                  </a:lnTo>
                  <a:lnTo>
                    <a:pt x="343624" y="0"/>
                  </a:lnTo>
                  <a:close/>
                </a:path>
                <a:path w="364490" h="91439">
                  <a:moveTo>
                    <a:pt x="56872" y="56903"/>
                  </a:moveTo>
                  <a:lnTo>
                    <a:pt x="50588" y="56903"/>
                  </a:lnTo>
                  <a:lnTo>
                    <a:pt x="45498" y="51811"/>
                  </a:lnTo>
                  <a:lnTo>
                    <a:pt x="45498" y="45523"/>
                  </a:lnTo>
                  <a:lnTo>
                    <a:pt x="45498" y="39240"/>
                  </a:lnTo>
                  <a:lnTo>
                    <a:pt x="50588" y="34142"/>
                  </a:lnTo>
                  <a:lnTo>
                    <a:pt x="56872" y="34142"/>
                  </a:lnTo>
                  <a:lnTo>
                    <a:pt x="63157" y="34142"/>
                  </a:lnTo>
                  <a:lnTo>
                    <a:pt x="68247" y="39240"/>
                  </a:lnTo>
                  <a:lnTo>
                    <a:pt x="68247" y="45523"/>
                  </a:lnTo>
                  <a:lnTo>
                    <a:pt x="68247" y="51811"/>
                  </a:lnTo>
                  <a:lnTo>
                    <a:pt x="63157" y="56903"/>
                  </a:lnTo>
                  <a:lnTo>
                    <a:pt x="56872" y="56903"/>
                  </a:lnTo>
                  <a:close/>
                </a:path>
                <a:path w="364490" h="91439">
                  <a:moveTo>
                    <a:pt x="113745" y="56904"/>
                  </a:moveTo>
                  <a:lnTo>
                    <a:pt x="107460" y="56903"/>
                  </a:lnTo>
                  <a:lnTo>
                    <a:pt x="102370" y="51811"/>
                  </a:lnTo>
                  <a:lnTo>
                    <a:pt x="102370" y="45523"/>
                  </a:lnTo>
                  <a:lnTo>
                    <a:pt x="102370" y="39240"/>
                  </a:lnTo>
                  <a:lnTo>
                    <a:pt x="107460" y="34142"/>
                  </a:lnTo>
                  <a:lnTo>
                    <a:pt x="113745" y="34142"/>
                  </a:lnTo>
                  <a:lnTo>
                    <a:pt x="120029" y="34142"/>
                  </a:lnTo>
                  <a:lnTo>
                    <a:pt x="125119" y="39240"/>
                  </a:lnTo>
                  <a:lnTo>
                    <a:pt x="125119" y="45523"/>
                  </a:lnTo>
                  <a:lnTo>
                    <a:pt x="125119" y="51811"/>
                  </a:lnTo>
                  <a:lnTo>
                    <a:pt x="120029" y="56904"/>
                  </a:lnTo>
                  <a:lnTo>
                    <a:pt x="113745" y="56904"/>
                  </a:lnTo>
                  <a:close/>
                </a:path>
                <a:path w="364490" h="91439">
                  <a:moveTo>
                    <a:pt x="170617" y="56904"/>
                  </a:moveTo>
                  <a:lnTo>
                    <a:pt x="164333" y="56904"/>
                  </a:lnTo>
                  <a:lnTo>
                    <a:pt x="159243" y="51811"/>
                  </a:lnTo>
                  <a:lnTo>
                    <a:pt x="159243" y="45523"/>
                  </a:lnTo>
                  <a:lnTo>
                    <a:pt x="159243" y="39240"/>
                  </a:lnTo>
                  <a:lnTo>
                    <a:pt x="164333" y="34142"/>
                  </a:lnTo>
                  <a:lnTo>
                    <a:pt x="170617" y="34142"/>
                  </a:lnTo>
                  <a:lnTo>
                    <a:pt x="176902" y="34142"/>
                  </a:lnTo>
                  <a:lnTo>
                    <a:pt x="181992" y="39240"/>
                  </a:lnTo>
                  <a:lnTo>
                    <a:pt x="181992" y="45523"/>
                  </a:lnTo>
                  <a:lnTo>
                    <a:pt x="181992" y="51811"/>
                  </a:lnTo>
                  <a:lnTo>
                    <a:pt x="176902" y="56904"/>
                  </a:lnTo>
                  <a:lnTo>
                    <a:pt x="170617" y="56904"/>
                  </a:lnTo>
                  <a:close/>
                </a:path>
              </a:pathLst>
            </a:custGeom>
            <a:ln w="663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57160" y="2836265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552221"/>
                  </a:moveTo>
                  <a:lnTo>
                    <a:pt x="552221" y="552221"/>
                  </a:lnTo>
                  <a:lnTo>
                    <a:pt x="552221" y="0"/>
                  </a:lnTo>
                  <a:lnTo>
                    <a:pt x="0" y="0"/>
                  </a:lnTo>
                  <a:lnTo>
                    <a:pt x="0" y="5522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853439" y="4546091"/>
            <a:ext cx="10515600" cy="1004569"/>
            <a:chOff x="853439" y="3865371"/>
            <a:chExt cx="10515600" cy="1004569"/>
          </a:xfrm>
        </p:grpSpPr>
        <p:sp>
          <p:nvSpPr>
            <p:cNvPr id="31" name="object 31"/>
            <p:cNvSpPr/>
            <p:nvPr/>
          </p:nvSpPr>
          <p:spPr>
            <a:xfrm>
              <a:off x="853439" y="3865371"/>
              <a:ext cx="10515600" cy="1004569"/>
            </a:xfrm>
            <a:custGeom>
              <a:avLst/>
              <a:gdLst/>
              <a:ahLst/>
              <a:cxnLst/>
              <a:rect l="l" t="t" r="r" b="b"/>
              <a:pathLst>
                <a:path w="10515600" h="1004570">
                  <a:moveTo>
                    <a:pt x="10415142" y="0"/>
                  </a:moveTo>
                  <a:lnTo>
                    <a:pt x="100406" y="0"/>
                  </a:lnTo>
                  <a:lnTo>
                    <a:pt x="61325" y="7891"/>
                  </a:lnTo>
                  <a:lnTo>
                    <a:pt x="29410" y="29416"/>
                  </a:lnTo>
                  <a:lnTo>
                    <a:pt x="7891" y="61346"/>
                  </a:lnTo>
                  <a:lnTo>
                    <a:pt x="0" y="100456"/>
                  </a:lnTo>
                  <a:lnTo>
                    <a:pt x="0" y="903732"/>
                  </a:lnTo>
                  <a:lnTo>
                    <a:pt x="7891" y="942768"/>
                  </a:lnTo>
                  <a:lnTo>
                    <a:pt x="29410" y="974661"/>
                  </a:lnTo>
                  <a:lnTo>
                    <a:pt x="61325" y="996172"/>
                  </a:lnTo>
                  <a:lnTo>
                    <a:pt x="100406" y="1004061"/>
                  </a:lnTo>
                  <a:lnTo>
                    <a:pt x="10415142" y="1004061"/>
                  </a:lnTo>
                  <a:lnTo>
                    <a:pt x="10454253" y="996172"/>
                  </a:lnTo>
                  <a:lnTo>
                    <a:pt x="10486183" y="974661"/>
                  </a:lnTo>
                  <a:lnTo>
                    <a:pt x="10507708" y="942768"/>
                  </a:lnTo>
                  <a:lnTo>
                    <a:pt x="10515600" y="903732"/>
                  </a:lnTo>
                  <a:lnTo>
                    <a:pt x="10515600" y="100456"/>
                  </a:lnTo>
                  <a:lnTo>
                    <a:pt x="10507708" y="61346"/>
                  </a:lnTo>
                  <a:lnTo>
                    <a:pt x="10486183" y="29416"/>
                  </a:lnTo>
                  <a:lnTo>
                    <a:pt x="10454253" y="7891"/>
                  </a:lnTo>
                  <a:lnTo>
                    <a:pt x="1041514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05799" y="4306439"/>
              <a:ext cx="34290" cy="48895"/>
            </a:xfrm>
            <a:custGeom>
              <a:avLst/>
              <a:gdLst/>
              <a:ahLst/>
              <a:cxnLst/>
              <a:rect l="l" t="t" r="r" b="b"/>
              <a:pathLst>
                <a:path w="34289" h="48895">
                  <a:moveTo>
                    <a:pt x="21744" y="0"/>
                  </a:moveTo>
                  <a:lnTo>
                    <a:pt x="0" y="30843"/>
                  </a:lnTo>
                  <a:lnTo>
                    <a:pt x="1910" y="39192"/>
                  </a:lnTo>
                  <a:lnTo>
                    <a:pt x="6060" y="45300"/>
                  </a:lnTo>
                  <a:lnTo>
                    <a:pt x="12076" y="48368"/>
                  </a:lnTo>
                  <a:lnTo>
                    <a:pt x="18803" y="47719"/>
                  </a:lnTo>
                  <a:lnTo>
                    <a:pt x="24943" y="43602"/>
                  </a:lnTo>
                  <a:lnTo>
                    <a:pt x="29911" y="36605"/>
                  </a:lnTo>
                  <a:lnTo>
                    <a:pt x="33119" y="27313"/>
                  </a:lnTo>
                  <a:lnTo>
                    <a:pt x="33741" y="17524"/>
                  </a:lnTo>
                  <a:lnTo>
                    <a:pt x="31697" y="9175"/>
                  </a:lnTo>
                  <a:lnTo>
                    <a:pt x="27521" y="3067"/>
                  </a:lnTo>
                  <a:lnTo>
                    <a:pt x="2174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05799" y="4306439"/>
              <a:ext cx="34290" cy="48895"/>
            </a:xfrm>
            <a:custGeom>
              <a:avLst/>
              <a:gdLst/>
              <a:ahLst/>
              <a:cxnLst/>
              <a:rect l="l" t="t" r="r" b="b"/>
              <a:pathLst>
                <a:path w="34289" h="48895">
                  <a:moveTo>
                    <a:pt x="21744" y="0"/>
                  </a:moveTo>
                  <a:lnTo>
                    <a:pt x="0" y="30843"/>
                  </a:lnTo>
                  <a:lnTo>
                    <a:pt x="1910" y="39192"/>
                  </a:lnTo>
                  <a:lnTo>
                    <a:pt x="6060" y="45300"/>
                  </a:lnTo>
                  <a:lnTo>
                    <a:pt x="12076" y="48368"/>
                  </a:lnTo>
                  <a:lnTo>
                    <a:pt x="18803" y="47719"/>
                  </a:lnTo>
                  <a:lnTo>
                    <a:pt x="24943" y="43602"/>
                  </a:lnTo>
                  <a:lnTo>
                    <a:pt x="29911" y="36605"/>
                  </a:lnTo>
                  <a:lnTo>
                    <a:pt x="33119" y="27313"/>
                  </a:lnTo>
                  <a:lnTo>
                    <a:pt x="33741" y="17524"/>
                  </a:lnTo>
                  <a:lnTo>
                    <a:pt x="31697" y="9175"/>
                  </a:lnTo>
                  <a:lnTo>
                    <a:pt x="27521" y="3067"/>
                  </a:lnTo>
                  <a:lnTo>
                    <a:pt x="21744" y="0"/>
                  </a:lnTo>
                  <a:close/>
                </a:path>
              </a:pathLst>
            </a:custGeom>
            <a:ln w="663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75407" y="4215598"/>
              <a:ext cx="518159" cy="292100"/>
            </a:xfrm>
            <a:custGeom>
              <a:avLst/>
              <a:gdLst/>
              <a:ahLst/>
              <a:cxnLst/>
              <a:rect l="l" t="t" r="r" b="b"/>
              <a:pathLst>
                <a:path w="518160" h="292100">
                  <a:moveTo>
                    <a:pt x="315591" y="21988"/>
                  </a:moveTo>
                  <a:lnTo>
                    <a:pt x="259339" y="21988"/>
                  </a:lnTo>
                  <a:lnTo>
                    <a:pt x="240807" y="74339"/>
                  </a:lnTo>
                  <a:lnTo>
                    <a:pt x="240681" y="74695"/>
                  </a:lnTo>
                  <a:lnTo>
                    <a:pt x="240605" y="74908"/>
                  </a:lnTo>
                  <a:lnTo>
                    <a:pt x="240526" y="75130"/>
                  </a:lnTo>
                  <a:lnTo>
                    <a:pt x="235216" y="128825"/>
                  </a:lnTo>
                  <a:lnTo>
                    <a:pt x="235097" y="130034"/>
                  </a:lnTo>
                  <a:lnTo>
                    <a:pt x="237486" y="175059"/>
                  </a:lnTo>
                  <a:lnTo>
                    <a:pt x="237577" y="176766"/>
                  </a:lnTo>
                  <a:lnTo>
                    <a:pt x="237672" y="178473"/>
                  </a:lnTo>
                  <a:lnTo>
                    <a:pt x="242846" y="212047"/>
                  </a:lnTo>
                  <a:lnTo>
                    <a:pt x="240571" y="212616"/>
                  </a:lnTo>
                  <a:lnTo>
                    <a:pt x="226824" y="215185"/>
                  </a:lnTo>
                  <a:lnTo>
                    <a:pt x="212917" y="216955"/>
                  </a:lnTo>
                  <a:lnTo>
                    <a:pt x="198903" y="217977"/>
                  </a:lnTo>
                  <a:lnTo>
                    <a:pt x="184836" y="218306"/>
                  </a:lnTo>
                  <a:lnTo>
                    <a:pt x="133650" y="218306"/>
                  </a:lnTo>
                  <a:lnTo>
                    <a:pt x="124293" y="225988"/>
                  </a:lnTo>
                  <a:lnTo>
                    <a:pt x="114242" y="232817"/>
                  </a:lnTo>
                  <a:lnTo>
                    <a:pt x="103659" y="238792"/>
                  </a:lnTo>
                  <a:lnTo>
                    <a:pt x="92702" y="243913"/>
                  </a:lnTo>
                  <a:lnTo>
                    <a:pt x="92702" y="263260"/>
                  </a:lnTo>
                  <a:lnTo>
                    <a:pt x="94681" y="273290"/>
                  </a:lnTo>
                  <a:lnTo>
                    <a:pt x="94793" y="273859"/>
                  </a:lnTo>
                  <a:lnTo>
                    <a:pt x="94906" y="274428"/>
                  </a:lnTo>
                  <a:lnTo>
                    <a:pt x="100948" y="283461"/>
                  </a:lnTo>
                  <a:lnTo>
                    <a:pt x="109977" y="289507"/>
                  </a:lnTo>
                  <a:lnTo>
                    <a:pt x="121138" y="291712"/>
                  </a:lnTo>
                  <a:lnTo>
                    <a:pt x="132300" y="289507"/>
                  </a:lnTo>
                  <a:lnTo>
                    <a:pt x="141328" y="283461"/>
                  </a:lnTo>
                  <a:lnTo>
                    <a:pt x="147371" y="274428"/>
                  </a:lnTo>
                  <a:lnTo>
                    <a:pt x="149575" y="263260"/>
                  </a:lnTo>
                  <a:lnTo>
                    <a:pt x="149575" y="235377"/>
                  </a:lnTo>
                  <a:lnTo>
                    <a:pt x="184836" y="235377"/>
                  </a:lnTo>
                  <a:lnTo>
                    <a:pt x="229383" y="231776"/>
                  </a:lnTo>
                  <a:lnTo>
                    <a:pt x="251945" y="227411"/>
                  </a:lnTo>
                  <a:lnTo>
                    <a:pt x="308818" y="227411"/>
                  </a:lnTo>
                  <a:lnTo>
                    <a:pt x="308818" y="210340"/>
                  </a:lnTo>
                  <a:lnTo>
                    <a:pt x="316780" y="206925"/>
                  </a:lnTo>
                  <a:lnTo>
                    <a:pt x="320193" y="205218"/>
                  </a:lnTo>
                  <a:lnTo>
                    <a:pt x="377065" y="205218"/>
                  </a:lnTo>
                  <a:lnTo>
                    <a:pt x="377065" y="192699"/>
                  </a:lnTo>
                  <a:lnTo>
                    <a:pt x="410620" y="191561"/>
                  </a:lnTo>
                  <a:lnTo>
                    <a:pt x="505908" y="191561"/>
                  </a:lnTo>
                  <a:lnTo>
                    <a:pt x="507200" y="189854"/>
                  </a:lnTo>
                  <a:lnTo>
                    <a:pt x="507812" y="188716"/>
                  </a:lnTo>
                  <a:lnTo>
                    <a:pt x="486829" y="188716"/>
                  </a:lnTo>
                  <a:lnTo>
                    <a:pt x="482848" y="188147"/>
                  </a:lnTo>
                  <a:lnTo>
                    <a:pt x="422514" y="176766"/>
                  </a:lnTo>
                  <a:lnTo>
                    <a:pt x="346923" y="176766"/>
                  </a:lnTo>
                  <a:lnTo>
                    <a:pt x="351179" y="168880"/>
                  </a:lnTo>
                  <a:lnTo>
                    <a:pt x="354529" y="160620"/>
                  </a:lnTo>
                  <a:lnTo>
                    <a:pt x="356920" y="152040"/>
                  </a:lnTo>
                  <a:lnTo>
                    <a:pt x="358297" y="143193"/>
                  </a:lnTo>
                  <a:lnTo>
                    <a:pt x="353543" y="100186"/>
                  </a:lnTo>
                  <a:lnTo>
                    <a:pt x="336046" y="71423"/>
                  </a:lnTo>
                  <a:lnTo>
                    <a:pt x="318868" y="47248"/>
                  </a:lnTo>
                  <a:lnTo>
                    <a:pt x="315614" y="22165"/>
                  </a:lnTo>
                  <a:lnTo>
                    <a:pt x="315591" y="21988"/>
                  </a:lnTo>
                  <a:close/>
                </a:path>
                <a:path w="518160" h="292100">
                  <a:moveTo>
                    <a:pt x="308818" y="227411"/>
                  </a:moveTo>
                  <a:lnTo>
                    <a:pt x="251945" y="227411"/>
                  </a:lnTo>
                  <a:lnTo>
                    <a:pt x="251945" y="263260"/>
                  </a:lnTo>
                  <a:lnTo>
                    <a:pt x="253925" y="273290"/>
                  </a:lnTo>
                  <a:lnTo>
                    <a:pt x="254037" y="273859"/>
                  </a:lnTo>
                  <a:lnTo>
                    <a:pt x="254149" y="274428"/>
                  </a:lnTo>
                  <a:lnTo>
                    <a:pt x="260192" y="283461"/>
                  </a:lnTo>
                  <a:lnTo>
                    <a:pt x="269220" y="289507"/>
                  </a:lnTo>
                  <a:lnTo>
                    <a:pt x="280382" y="291712"/>
                  </a:lnTo>
                  <a:lnTo>
                    <a:pt x="291543" y="289507"/>
                  </a:lnTo>
                  <a:lnTo>
                    <a:pt x="300572" y="283461"/>
                  </a:lnTo>
                  <a:lnTo>
                    <a:pt x="306614" y="274428"/>
                  </a:lnTo>
                  <a:lnTo>
                    <a:pt x="308818" y="263260"/>
                  </a:lnTo>
                  <a:lnTo>
                    <a:pt x="308818" y="227411"/>
                  </a:lnTo>
                  <a:close/>
                </a:path>
                <a:path w="518160" h="292100">
                  <a:moveTo>
                    <a:pt x="377065" y="205218"/>
                  </a:moveTo>
                  <a:lnTo>
                    <a:pt x="320193" y="205218"/>
                  </a:lnTo>
                  <a:lnTo>
                    <a:pt x="320305" y="263260"/>
                  </a:lnTo>
                  <a:lnTo>
                    <a:pt x="322284" y="273290"/>
                  </a:lnTo>
                  <a:lnTo>
                    <a:pt x="322396" y="273859"/>
                  </a:lnTo>
                  <a:lnTo>
                    <a:pt x="328439" y="282892"/>
                  </a:lnTo>
                  <a:lnTo>
                    <a:pt x="337468" y="288938"/>
                  </a:lnTo>
                  <a:lnTo>
                    <a:pt x="348629" y="291143"/>
                  </a:lnTo>
                  <a:lnTo>
                    <a:pt x="359790" y="288938"/>
                  </a:lnTo>
                  <a:lnTo>
                    <a:pt x="368819" y="282892"/>
                  </a:lnTo>
                  <a:lnTo>
                    <a:pt x="374861" y="273859"/>
                  </a:lnTo>
                  <a:lnTo>
                    <a:pt x="376953" y="263260"/>
                  </a:lnTo>
                  <a:lnTo>
                    <a:pt x="377065" y="205218"/>
                  </a:lnTo>
                  <a:close/>
                </a:path>
                <a:path w="518160" h="292100">
                  <a:moveTo>
                    <a:pt x="188932" y="6143"/>
                  </a:moveTo>
                  <a:lnTo>
                    <a:pt x="124738" y="12135"/>
                  </a:lnTo>
                  <a:lnTo>
                    <a:pt x="85098" y="29090"/>
                  </a:lnTo>
                  <a:lnTo>
                    <a:pt x="50829" y="54992"/>
                  </a:lnTo>
                  <a:lnTo>
                    <a:pt x="23907" y="87912"/>
                  </a:lnTo>
                  <a:lnTo>
                    <a:pt x="6306" y="125921"/>
                  </a:lnTo>
                  <a:lnTo>
                    <a:pt x="87" y="166523"/>
                  </a:lnTo>
                  <a:lnTo>
                    <a:pt x="0" y="178473"/>
                  </a:lnTo>
                  <a:lnTo>
                    <a:pt x="489" y="182883"/>
                  </a:lnTo>
                  <a:lnTo>
                    <a:pt x="568" y="183595"/>
                  </a:lnTo>
                  <a:lnTo>
                    <a:pt x="26161" y="220013"/>
                  </a:lnTo>
                  <a:lnTo>
                    <a:pt x="26273" y="262691"/>
                  </a:lnTo>
                  <a:lnTo>
                    <a:pt x="28365" y="273290"/>
                  </a:lnTo>
                  <a:lnTo>
                    <a:pt x="34407" y="282323"/>
                  </a:lnTo>
                  <a:lnTo>
                    <a:pt x="43436" y="288369"/>
                  </a:lnTo>
                  <a:lnTo>
                    <a:pt x="54597" y="290574"/>
                  </a:lnTo>
                  <a:lnTo>
                    <a:pt x="65759" y="288369"/>
                  </a:lnTo>
                  <a:lnTo>
                    <a:pt x="83034" y="235377"/>
                  </a:lnTo>
                  <a:lnTo>
                    <a:pt x="114189" y="219515"/>
                  </a:lnTo>
                  <a:lnTo>
                    <a:pt x="135641" y="200666"/>
                  </a:lnTo>
                  <a:lnTo>
                    <a:pt x="137084" y="198390"/>
                  </a:lnTo>
                  <a:lnTo>
                    <a:pt x="25023" y="198390"/>
                  </a:lnTo>
                  <a:lnTo>
                    <a:pt x="21611" y="194406"/>
                  </a:lnTo>
                  <a:lnTo>
                    <a:pt x="19336" y="189854"/>
                  </a:lnTo>
                  <a:lnTo>
                    <a:pt x="16493" y="181318"/>
                  </a:lnTo>
                  <a:lnTo>
                    <a:pt x="15924" y="177335"/>
                  </a:lnTo>
                  <a:lnTo>
                    <a:pt x="16032" y="167093"/>
                  </a:lnTo>
                  <a:lnTo>
                    <a:pt x="24173" y="124283"/>
                  </a:lnTo>
                  <a:lnTo>
                    <a:pt x="46699" y="85028"/>
                  </a:lnTo>
                  <a:lnTo>
                    <a:pt x="80172" y="53066"/>
                  </a:lnTo>
                  <a:lnTo>
                    <a:pt x="121163" y="31617"/>
                  </a:lnTo>
                  <a:lnTo>
                    <a:pt x="120966" y="31617"/>
                  </a:lnTo>
                  <a:lnTo>
                    <a:pt x="166124" y="23784"/>
                  </a:lnTo>
                  <a:lnTo>
                    <a:pt x="246773" y="23784"/>
                  </a:lnTo>
                  <a:lnTo>
                    <a:pt x="259339" y="21988"/>
                  </a:lnTo>
                  <a:lnTo>
                    <a:pt x="315591" y="21988"/>
                  </a:lnTo>
                  <a:lnTo>
                    <a:pt x="315222" y="19142"/>
                  </a:lnTo>
                  <a:lnTo>
                    <a:pt x="315171" y="18751"/>
                  </a:lnTo>
                  <a:lnTo>
                    <a:pt x="315074" y="18004"/>
                  </a:lnTo>
                  <a:lnTo>
                    <a:pt x="381046" y="18004"/>
                  </a:lnTo>
                  <a:lnTo>
                    <a:pt x="354885" y="7762"/>
                  </a:lnTo>
                  <a:lnTo>
                    <a:pt x="351206" y="6623"/>
                  </a:lnTo>
                  <a:lnTo>
                    <a:pt x="222719" y="6623"/>
                  </a:lnTo>
                  <a:lnTo>
                    <a:pt x="188932" y="6143"/>
                  </a:lnTo>
                  <a:close/>
                </a:path>
                <a:path w="518160" h="292100">
                  <a:moveTo>
                    <a:pt x="505908" y="191561"/>
                  </a:moveTo>
                  <a:lnTo>
                    <a:pt x="410620" y="191561"/>
                  </a:lnTo>
                  <a:lnTo>
                    <a:pt x="481142" y="205218"/>
                  </a:lnTo>
                  <a:lnTo>
                    <a:pt x="484555" y="205218"/>
                  </a:lnTo>
                  <a:lnTo>
                    <a:pt x="491379" y="203511"/>
                  </a:lnTo>
                  <a:lnTo>
                    <a:pt x="498204" y="200097"/>
                  </a:lnTo>
                  <a:lnTo>
                    <a:pt x="503323" y="194976"/>
                  </a:lnTo>
                  <a:lnTo>
                    <a:pt x="505908" y="191561"/>
                  </a:lnTo>
                  <a:close/>
                </a:path>
                <a:path w="518160" h="292100">
                  <a:moveTo>
                    <a:pt x="95546" y="118155"/>
                  </a:moveTo>
                  <a:lnTo>
                    <a:pt x="69298" y="124283"/>
                  </a:lnTo>
                  <a:lnTo>
                    <a:pt x="69650" y="124283"/>
                  </a:lnTo>
                  <a:lnTo>
                    <a:pt x="48555" y="138427"/>
                  </a:lnTo>
                  <a:lnTo>
                    <a:pt x="33563" y="159206"/>
                  </a:lnTo>
                  <a:lnTo>
                    <a:pt x="26730" y="184733"/>
                  </a:lnTo>
                  <a:lnTo>
                    <a:pt x="26730" y="198390"/>
                  </a:lnTo>
                  <a:lnTo>
                    <a:pt x="137084" y="198390"/>
                  </a:lnTo>
                  <a:lnTo>
                    <a:pt x="148135" y="180963"/>
                  </a:lnTo>
                  <a:lnTo>
                    <a:pt x="152418" y="162540"/>
                  </a:lnTo>
                  <a:lnTo>
                    <a:pt x="150490" y="149443"/>
                  </a:lnTo>
                  <a:lnTo>
                    <a:pt x="142537" y="134159"/>
                  </a:lnTo>
                  <a:lnTo>
                    <a:pt x="125306" y="121969"/>
                  </a:lnTo>
                  <a:lnTo>
                    <a:pt x="95546" y="118155"/>
                  </a:lnTo>
                  <a:close/>
                </a:path>
                <a:path w="518160" h="292100">
                  <a:moveTo>
                    <a:pt x="471036" y="63527"/>
                  </a:moveTo>
                  <a:lnTo>
                    <a:pt x="444744" y="63527"/>
                  </a:lnTo>
                  <a:lnTo>
                    <a:pt x="457052" y="74339"/>
                  </a:lnTo>
                  <a:lnTo>
                    <a:pt x="466284" y="87498"/>
                  </a:lnTo>
                  <a:lnTo>
                    <a:pt x="472016" y="102498"/>
                  </a:lnTo>
                  <a:lnTo>
                    <a:pt x="473688" y="118155"/>
                  </a:lnTo>
                  <a:lnTo>
                    <a:pt x="473749" y="118724"/>
                  </a:lnTo>
                  <a:lnTo>
                    <a:pt x="477836" y="127384"/>
                  </a:lnTo>
                  <a:lnTo>
                    <a:pt x="486829" y="139779"/>
                  </a:lnTo>
                  <a:lnTo>
                    <a:pt x="495822" y="150893"/>
                  </a:lnTo>
                  <a:lnTo>
                    <a:pt x="499910" y="155712"/>
                  </a:lnTo>
                  <a:lnTo>
                    <a:pt x="501376" y="161180"/>
                  </a:lnTo>
                  <a:lnTo>
                    <a:pt x="499343" y="168880"/>
                  </a:lnTo>
                  <a:lnTo>
                    <a:pt x="499270" y="169155"/>
                  </a:lnTo>
                  <a:lnTo>
                    <a:pt x="495580" y="176766"/>
                  </a:lnTo>
                  <a:lnTo>
                    <a:pt x="495284" y="177335"/>
                  </a:lnTo>
                  <a:lnTo>
                    <a:pt x="491477" y="182884"/>
                  </a:lnTo>
                  <a:lnTo>
                    <a:pt x="491379" y="183026"/>
                  </a:lnTo>
                  <a:lnTo>
                    <a:pt x="489104" y="185302"/>
                  </a:lnTo>
                  <a:lnTo>
                    <a:pt x="486829" y="188716"/>
                  </a:lnTo>
                  <a:lnTo>
                    <a:pt x="517956" y="161180"/>
                  </a:lnTo>
                  <a:lnTo>
                    <a:pt x="518080" y="159206"/>
                  </a:lnTo>
                  <a:lnTo>
                    <a:pt x="517541" y="153649"/>
                  </a:lnTo>
                  <a:lnTo>
                    <a:pt x="515212" y="147559"/>
                  </a:lnTo>
                  <a:lnTo>
                    <a:pt x="511285" y="142055"/>
                  </a:lnTo>
                  <a:lnTo>
                    <a:pt x="505517" y="135547"/>
                  </a:lnTo>
                  <a:lnTo>
                    <a:pt x="500123" y="128825"/>
                  </a:lnTo>
                  <a:lnTo>
                    <a:pt x="495108" y="121970"/>
                  </a:lnTo>
                  <a:lnTo>
                    <a:pt x="490242" y="114741"/>
                  </a:lnTo>
                  <a:lnTo>
                    <a:pt x="487460" y="93891"/>
                  </a:lnTo>
                  <a:lnTo>
                    <a:pt x="479688" y="75131"/>
                  </a:lnTo>
                  <a:lnTo>
                    <a:pt x="479595" y="74908"/>
                  </a:lnTo>
                  <a:lnTo>
                    <a:pt x="479507" y="74695"/>
                  </a:lnTo>
                  <a:lnTo>
                    <a:pt x="471036" y="63527"/>
                  </a:lnTo>
                  <a:close/>
                </a:path>
                <a:path w="518160" h="292100">
                  <a:moveTo>
                    <a:pt x="413464" y="175059"/>
                  </a:moveTo>
                  <a:lnTo>
                    <a:pt x="411758" y="175059"/>
                  </a:lnTo>
                  <a:lnTo>
                    <a:pt x="346923" y="176766"/>
                  </a:lnTo>
                  <a:lnTo>
                    <a:pt x="422514" y="176766"/>
                  </a:lnTo>
                  <a:lnTo>
                    <a:pt x="413464" y="175059"/>
                  </a:lnTo>
                  <a:close/>
                </a:path>
                <a:path w="518160" h="292100">
                  <a:moveTo>
                    <a:pt x="381046" y="18004"/>
                  </a:moveTo>
                  <a:lnTo>
                    <a:pt x="315074" y="18004"/>
                  </a:lnTo>
                  <a:lnTo>
                    <a:pt x="323596" y="18751"/>
                  </a:lnTo>
                  <a:lnTo>
                    <a:pt x="332499" y="20209"/>
                  </a:lnTo>
                  <a:lnTo>
                    <a:pt x="332358" y="20209"/>
                  </a:lnTo>
                  <a:lnTo>
                    <a:pt x="340427" y="22165"/>
                  </a:lnTo>
                  <a:lnTo>
                    <a:pt x="348629" y="24833"/>
                  </a:lnTo>
                  <a:lnTo>
                    <a:pt x="399246" y="44749"/>
                  </a:lnTo>
                  <a:lnTo>
                    <a:pt x="396971" y="52147"/>
                  </a:lnTo>
                  <a:lnTo>
                    <a:pt x="395833" y="59544"/>
                  </a:lnTo>
                  <a:lnTo>
                    <a:pt x="395841" y="70934"/>
                  </a:lnTo>
                  <a:lnTo>
                    <a:pt x="398677" y="74339"/>
                  </a:lnTo>
                  <a:lnTo>
                    <a:pt x="402658" y="74908"/>
                  </a:lnTo>
                  <a:lnTo>
                    <a:pt x="405502" y="74908"/>
                  </a:lnTo>
                  <a:lnTo>
                    <a:pt x="413579" y="70934"/>
                  </a:lnTo>
                  <a:lnTo>
                    <a:pt x="420786" y="68435"/>
                  </a:lnTo>
                  <a:lnTo>
                    <a:pt x="428313" y="66897"/>
                  </a:lnTo>
                  <a:lnTo>
                    <a:pt x="436213" y="66373"/>
                  </a:lnTo>
                  <a:lnTo>
                    <a:pt x="439056" y="66373"/>
                  </a:lnTo>
                  <a:lnTo>
                    <a:pt x="441900" y="65235"/>
                  </a:lnTo>
                  <a:lnTo>
                    <a:pt x="444744" y="63527"/>
                  </a:lnTo>
                  <a:lnTo>
                    <a:pt x="471036" y="63527"/>
                  </a:lnTo>
                  <a:lnTo>
                    <a:pt x="466968" y="58166"/>
                  </a:lnTo>
                  <a:lnTo>
                    <a:pt x="450431" y="45318"/>
                  </a:lnTo>
                  <a:lnTo>
                    <a:pt x="450484" y="31617"/>
                  </a:lnTo>
                  <a:lnTo>
                    <a:pt x="449586" y="28247"/>
                  </a:lnTo>
                  <a:lnTo>
                    <a:pt x="407208" y="28247"/>
                  </a:lnTo>
                  <a:lnTo>
                    <a:pt x="381046" y="18004"/>
                  </a:lnTo>
                  <a:close/>
                </a:path>
                <a:path w="518160" h="292100">
                  <a:moveTo>
                    <a:pt x="440419" y="13452"/>
                  </a:moveTo>
                  <a:lnTo>
                    <a:pt x="407208" y="28247"/>
                  </a:lnTo>
                  <a:lnTo>
                    <a:pt x="449586" y="28247"/>
                  </a:lnTo>
                  <a:lnTo>
                    <a:pt x="447445" y="20209"/>
                  </a:lnTo>
                  <a:lnTo>
                    <a:pt x="440419" y="13452"/>
                  </a:lnTo>
                  <a:close/>
                </a:path>
                <a:path w="518160" h="292100">
                  <a:moveTo>
                    <a:pt x="246507" y="23784"/>
                  </a:moveTo>
                  <a:lnTo>
                    <a:pt x="187804" y="23784"/>
                  </a:lnTo>
                  <a:lnTo>
                    <a:pt x="221874" y="24264"/>
                  </a:lnTo>
                  <a:lnTo>
                    <a:pt x="241708" y="24264"/>
                  </a:lnTo>
                  <a:lnTo>
                    <a:pt x="246507" y="23784"/>
                  </a:lnTo>
                  <a:close/>
                </a:path>
                <a:path w="518160" h="292100">
                  <a:moveTo>
                    <a:pt x="318335" y="0"/>
                  </a:moveTo>
                  <a:lnTo>
                    <a:pt x="279244" y="1502"/>
                  </a:lnTo>
                  <a:lnTo>
                    <a:pt x="242277" y="6623"/>
                  </a:lnTo>
                  <a:lnTo>
                    <a:pt x="351206" y="6623"/>
                  </a:lnTo>
                  <a:lnTo>
                    <a:pt x="342844" y="4036"/>
                  </a:lnTo>
                  <a:lnTo>
                    <a:pt x="330976" y="1502"/>
                  </a:lnTo>
                  <a:lnTo>
                    <a:pt x="331254" y="1502"/>
                  </a:lnTo>
                  <a:lnTo>
                    <a:pt x="31833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75407" y="4215393"/>
              <a:ext cx="518159" cy="292100"/>
            </a:xfrm>
            <a:custGeom>
              <a:avLst/>
              <a:gdLst/>
              <a:ahLst/>
              <a:cxnLst/>
              <a:rect l="l" t="t" r="r" b="b"/>
              <a:pathLst>
                <a:path w="518160" h="292100">
                  <a:moveTo>
                    <a:pt x="25023" y="198594"/>
                  </a:moveTo>
                  <a:lnTo>
                    <a:pt x="15924" y="167866"/>
                  </a:lnTo>
                  <a:lnTo>
                    <a:pt x="24173" y="124487"/>
                  </a:lnTo>
                  <a:lnTo>
                    <a:pt x="46699" y="85232"/>
                  </a:lnTo>
                  <a:lnTo>
                    <a:pt x="80172" y="53271"/>
                  </a:lnTo>
                  <a:lnTo>
                    <a:pt x="121261" y="31770"/>
                  </a:lnTo>
                  <a:lnTo>
                    <a:pt x="166636" y="23899"/>
                  </a:lnTo>
                  <a:lnTo>
                    <a:pt x="175736" y="23899"/>
                  </a:lnTo>
                  <a:lnTo>
                    <a:pt x="187804" y="23988"/>
                  </a:lnTo>
                  <a:lnTo>
                    <a:pt x="201897" y="24184"/>
                  </a:lnTo>
                  <a:lnTo>
                    <a:pt x="215565" y="24379"/>
                  </a:lnTo>
                  <a:lnTo>
                    <a:pt x="226353" y="24468"/>
                  </a:lnTo>
                  <a:lnTo>
                    <a:pt x="230902" y="24468"/>
                  </a:lnTo>
                  <a:lnTo>
                    <a:pt x="241708" y="24468"/>
                  </a:lnTo>
                  <a:lnTo>
                    <a:pt x="247396" y="23899"/>
                  </a:lnTo>
                  <a:lnTo>
                    <a:pt x="259339" y="22192"/>
                  </a:lnTo>
                  <a:lnTo>
                    <a:pt x="240526" y="75335"/>
                  </a:lnTo>
                  <a:lnTo>
                    <a:pt x="235097" y="130238"/>
                  </a:lnTo>
                  <a:lnTo>
                    <a:pt x="237665" y="178633"/>
                  </a:lnTo>
                  <a:lnTo>
                    <a:pt x="242846" y="212251"/>
                  </a:lnTo>
                  <a:lnTo>
                    <a:pt x="240571" y="212820"/>
                  </a:lnTo>
                  <a:lnTo>
                    <a:pt x="226824" y="215390"/>
                  </a:lnTo>
                  <a:lnTo>
                    <a:pt x="212917" y="217159"/>
                  </a:lnTo>
                  <a:lnTo>
                    <a:pt x="198903" y="218182"/>
                  </a:lnTo>
                  <a:lnTo>
                    <a:pt x="184836" y="218511"/>
                  </a:lnTo>
                  <a:lnTo>
                    <a:pt x="133650" y="218511"/>
                  </a:lnTo>
                  <a:lnTo>
                    <a:pt x="124293" y="226193"/>
                  </a:lnTo>
                  <a:lnTo>
                    <a:pt x="114242" y="233021"/>
                  </a:lnTo>
                  <a:lnTo>
                    <a:pt x="103659" y="238996"/>
                  </a:lnTo>
                  <a:lnTo>
                    <a:pt x="92702" y="244117"/>
                  </a:lnTo>
                  <a:lnTo>
                    <a:pt x="92702" y="263465"/>
                  </a:lnTo>
                  <a:lnTo>
                    <a:pt x="94906" y="274632"/>
                  </a:lnTo>
                  <a:lnTo>
                    <a:pt x="100948" y="283666"/>
                  </a:lnTo>
                  <a:lnTo>
                    <a:pt x="109977" y="289712"/>
                  </a:lnTo>
                  <a:lnTo>
                    <a:pt x="121138" y="291917"/>
                  </a:lnTo>
                  <a:lnTo>
                    <a:pt x="132300" y="289712"/>
                  </a:lnTo>
                  <a:lnTo>
                    <a:pt x="141328" y="283666"/>
                  </a:lnTo>
                  <a:lnTo>
                    <a:pt x="147371" y="274632"/>
                  </a:lnTo>
                  <a:lnTo>
                    <a:pt x="149575" y="263465"/>
                  </a:lnTo>
                  <a:lnTo>
                    <a:pt x="149575" y="235582"/>
                  </a:lnTo>
                  <a:lnTo>
                    <a:pt x="184836" y="235582"/>
                  </a:lnTo>
                  <a:lnTo>
                    <a:pt x="229383" y="231981"/>
                  </a:lnTo>
                  <a:lnTo>
                    <a:pt x="251945" y="227615"/>
                  </a:lnTo>
                  <a:lnTo>
                    <a:pt x="251945" y="263465"/>
                  </a:lnTo>
                  <a:lnTo>
                    <a:pt x="254149" y="274632"/>
                  </a:lnTo>
                  <a:lnTo>
                    <a:pt x="260192" y="283666"/>
                  </a:lnTo>
                  <a:lnTo>
                    <a:pt x="269220" y="289712"/>
                  </a:lnTo>
                  <a:lnTo>
                    <a:pt x="280382" y="291917"/>
                  </a:lnTo>
                  <a:lnTo>
                    <a:pt x="291543" y="289712"/>
                  </a:lnTo>
                  <a:lnTo>
                    <a:pt x="300571" y="283666"/>
                  </a:lnTo>
                  <a:lnTo>
                    <a:pt x="306614" y="274632"/>
                  </a:lnTo>
                  <a:lnTo>
                    <a:pt x="308818" y="263465"/>
                  </a:lnTo>
                  <a:lnTo>
                    <a:pt x="308818" y="210544"/>
                  </a:lnTo>
                  <a:lnTo>
                    <a:pt x="312799" y="208837"/>
                  </a:lnTo>
                  <a:lnTo>
                    <a:pt x="316780" y="207130"/>
                  </a:lnTo>
                  <a:lnTo>
                    <a:pt x="320193" y="205423"/>
                  </a:lnTo>
                  <a:lnTo>
                    <a:pt x="320193" y="262896"/>
                  </a:lnTo>
                  <a:lnTo>
                    <a:pt x="322396" y="274063"/>
                  </a:lnTo>
                  <a:lnTo>
                    <a:pt x="328439" y="283097"/>
                  </a:lnTo>
                  <a:lnTo>
                    <a:pt x="337468" y="289143"/>
                  </a:lnTo>
                  <a:lnTo>
                    <a:pt x="348629" y="291348"/>
                  </a:lnTo>
                  <a:lnTo>
                    <a:pt x="359790" y="289143"/>
                  </a:lnTo>
                  <a:lnTo>
                    <a:pt x="368819" y="283097"/>
                  </a:lnTo>
                  <a:lnTo>
                    <a:pt x="374861" y="274063"/>
                  </a:lnTo>
                  <a:lnTo>
                    <a:pt x="377065" y="262896"/>
                  </a:lnTo>
                  <a:lnTo>
                    <a:pt x="377065" y="192904"/>
                  </a:lnTo>
                  <a:lnTo>
                    <a:pt x="410620" y="191766"/>
                  </a:lnTo>
                  <a:lnTo>
                    <a:pt x="481142" y="205423"/>
                  </a:lnTo>
                  <a:lnTo>
                    <a:pt x="482280" y="205423"/>
                  </a:lnTo>
                  <a:lnTo>
                    <a:pt x="483417" y="205423"/>
                  </a:lnTo>
                  <a:lnTo>
                    <a:pt x="484555" y="205423"/>
                  </a:lnTo>
                  <a:lnTo>
                    <a:pt x="513959" y="175175"/>
                  </a:lnTo>
                  <a:lnTo>
                    <a:pt x="518163" y="160264"/>
                  </a:lnTo>
                  <a:lnTo>
                    <a:pt x="517541" y="153854"/>
                  </a:lnTo>
                  <a:lnTo>
                    <a:pt x="515212" y="147763"/>
                  </a:lnTo>
                  <a:lnTo>
                    <a:pt x="511285" y="142259"/>
                  </a:lnTo>
                  <a:lnTo>
                    <a:pt x="505517" y="135751"/>
                  </a:lnTo>
                  <a:lnTo>
                    <a:pt x="500123" y="129029"/>
                  </a:lnTo>
                  <a:lnTo>
                    <a:pt x="495049" y="122094"/>
                  </a:lnTo>
                  <a:lnTo>
                    <a:pt x="490242" y="114946"/>
                  </a:lnTo>
                  <a:lnTo>
                    <a:pt x="487460" y="94096"/>
                  </a:lnTo>
                  <a:lnTo>
                    <a:pt x="479507" y="74899"/>
                  </a:lnTo>
                  <a:lnTo>
                    <a:pt x="466968" y="58371"/>
                  </a:lnTo>
                  <a:lnTo>
                    <a:pt x="450431" y="45523"/>
                  </a:lnTo>
                  <a:lnTo>
                    <a:pt x="450484" y="31821"/>
                  </a:lnTo>
                  <a:lnTo>
                    <a:pt x="447445" y="20414"/>
                  </a:lnTo>
                  <a:lnTo>
                    <a:pt x="440354" y="13594"/>
                  </a:lnTo>
                  <a:lnTo>
                    <a:pt x="428251" y="13656"/>
                  </a:lnTo>
                  <a:lnTo>
                    <a:pt x="422083" y="15968"/>
                  </a:lnTo>
                  <a:lnTo>
                    <a:pt x="416449" y="19347"/>
                  </a:lnTo>
                  <a:lnTo>
                    <a:pt x="411455" y="23579"/>
                  </a:lnTo>
                  <a:lnTo>
                    <a:pt x="407208" y="28452"/>
                  </a:lnTo>
                  <a:lnTo>
                    <a:pt x="354885" y="7966"/>
                  </a:lnTo>
                  <a:lnTo>
                    <a:pt x="342844" y="4241"/>
                  </a:lnTo>
                  <a:lnTo>
                    <a:pt x="330643" y="1635"/>
                  </a:lnTo>
                  <a:lnTo>
                    <a:pt x="318335" y="204"/>
                  </a:lnTo>
                  <a:lnTo>
                    <a:pt x="305974" y="0"/>
                  </a:lnTo>
                  <a:lnTo>
                    <a:pt x="299239" y="106"/>
                  </a:lnTo>
                  <a:lnTo>
                    <a:pt x="246258" y="6259"/>
                  </a:lnTo>
                  <a:lnTo>
                    <a:pt x="242277" y="6828"/>
                  </a:lnTo>
                  <a:lnTo>
                    <a:pt x="232609" y="6828"/>
                  </a:lnTo>
                  <a:lnTo>
                    <a:pt x="226921" y="6828"/>
                  </a:lnTo>
                  <a:lnTo>
                    <a:pt x="216462" y="6739"/>
                  </a:lnTo>
                  <a:lnTo>
                    <a:pt x="202964" y="6543"/>
                  </a:lnTo>
                  <a:lnTo>
                    <a:pt x="188932" y="6348"/>
                  </a:lnTo>
                  <a:lnTo>
                    <a:pt x="176873" y="6259"/>
                  </a:lnTo>
                  <a:lnTo>
                    <a:pt x="167774" y="6259"/>
                  </a:lnTo>
                  <a:lnTo>
                    <a:pt x="124738" y="12339"/>
                  </a:lnTo>
                  <a:lnTo>
                    <a:pt x="85098" y="29294"/>
                  </a:lnTo>
                  <a:lnTo>
                    <a:pt x="50829" y="55196"/>
                  </a:lnTo>
                  <a:lnTo>
                    <a:pt x="23907" y="88116"/>
                  </a:lnTo>
                  <a:lnTo>
                    <a:pt x="6306" y="126126"/>
                  </a:lnTo>
                  <a:lnTo>
                    <a:pt x="0" y="167297"/>
                  </a:lnTo>
                  <a:lnTo>
                    <a:pt x="0" y="173556"/>
                  </a:lnTo>
                  <a:lnTo>
                    <a:pt x="18190" y="214047"/>
                  </a:lnTo>
                  <a:lnTo>
                    <a:pt x="26161" y="220218"/>
                  </a:lnTo>
                  <a:lnTo>
                    <a:pt x="26161" y="262327"/>
                  </a:lnTo>
                  <a:lnTo>
                    <a:pt x="28365" y="273494"/>
                  </a:lnTo>
                  <a:lnTo>
                    <a:pt x="34407" y="282527"/>
                  </a:lnTo>
                  <a:lnTo>
                    <a:pt x="43436" y="288574"/>
                  </a:lnTo>
                  <a:lnTo>
                    <a:pt x="54597" y="290779"/>
                  </a:lnTo>
                  <a:lnTo>
                    <a:pt x="65759" y="288574"/>
                  </a:lnTo>
                  <a:lnTo>
                    <a:pt x="74787" y="282528"/>
                  </a:lnTo>
                  <a:lnTo>
                    <a:pt x="80830" y="273494"/>
                  </a:lnTo>
                  <a:lnTo>
                    <a:pt x="83034" y="262327"/>
                  </a:lnTo>
                  <a:lnTo>
                    <a:pt x="83034" y="235582"/>
                  </a:lnTo>
                  <a:lnTo>
                    <a:pt x="114189" y="219720"/>
                  </a:lnTo>
                  <a:lnTo>
                    <a:pt x="135641" y="200870"/>
                  </a:lnTo>
                  <a:lnTo>
                    <a:pt x="148135" y="181167"/>
                  </a:lnTo>
                  <a:lnTo>
                    <a:pt x="152418" y="162745"/>
                  </a:lnTo>
                  <a:lnTo>
                    <a:pt x="150490" y="149648"/>
                  </a:lnTo>
                  <a:lnTo>
                    <a:pt x="142537" y="134364"/>
                  </a:lnTo>
                  <a:lnTo>
                    <a:pt x="125306" y="122174"/>
                  </a:lnTo>
                  <a:lnTo>
                    <a:pt x="95546" y="118360"/>
                  </a:lnTo>
                  <a:lnTo>
                    <a:pt x="69837" y="124361"/>
                  </a:lnTo>
                  <a:lnTo>
                    <a:pt x="48555" y="138632"/>
                  </a:lnTo>
                  <a:lnTo>
                    <a:pt x="33563" y="159410"/>
                  </a:lnTo>
                  <a:lnTo>
                    <a:pt x="26730" y="184937"/>
                  </a:lnTo>
                  <a:lnTo>
                    <a:pt x="26730" y="198594"/>
                  </a:lnTo>
                  <a:lnTo>
                    <a:pt x="25023" y="198594"/>
                  </a:lnTo>
                  <a:close/>
                </a:path>
              </a:pathLst>
            </a:custGeom>
            <a:ln w="6637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7163" y="4230284"/>
              <a:ext cx="192939" cy="17734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57160" y="4091279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552221"/>
                  </a:moveTo>
                  <a:lnTo>
                    <a:pt x="552221" y="552221"/>
                  </a:lnTo>
                  <a:lnTo>
                    <a:pt x="552221" y="0"/>
                  </a:lnTo>
                  <a:lnTo>
                    <a:pt x="0" y="0"/>
                  </a:lnTo>
                  <a:lnTo>
                    <a:pt x="0" y="5522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057400" y="2133600"/>
            <a:ext cx="8930005" cy="3590925"/>
          </a:xfrm>
          <a:prstGeom prst="rect">
            <a:avLst/>
          </a:prstGeom>
        </p:spPr>
        <p:txBody>
          <a:bodyPr vert="horz" wrap="square" lIns="0" tIns="5080" rIns="0" bIns="0" rtlCol="0">
            <a:noAutofit/>
          </a:bodyPr>
          <a:lstStyle/>
          <a:p>
            <a:pPr marL="12700" marR="689610">
              <a:lnSpc>
                <a:spcPct val="102000"/>
              </a:lnSpc>
              <a:spcBef>
                <a:spcPts val="40"/>
              </a:spcBef>
            </a:pPr>
            <a:r>
              <a:rPr sz="2400" dirty="0">
                <a:latin typeface="Calibri"/>
                <a:cs typeface="Calibri"/>
              </a:rPr>
              <a:t>Launch,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rocket,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payload,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retrieved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SpaceX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API.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400">
              <a:latin typeface="Calibri"/>
              <a:cs typeface="Calibri"/>
            </a:endParaRPr>
          </a:p>
          <a:p>
            <a:pPr marL="12700" marR="175260">
              <a:lnSpc>
                <a:spcPct val="102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endpoints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queried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obtain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details,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booster versions,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orbit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types,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outcomes.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2000"/>
              </a:lnSpc>
            </a:pPr>
            <a:r>
              <a:rPr sz="2400" dirty="0">
                <a:latin typeface="Calibri"/>
                <a:cs typeface="Calibri"/>
              </a:rPr>
              <a:t>API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responses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structured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Pandas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DataFrames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downstream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analysis.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620"/>
              </a:lnSpc>
            </a:pPr>
            <a:fld id="{81D60167-4931-47E6-BA6A-407CBD079E47}" type="slidenum">
              <a:rPr spc="35" dirty="0"/>
            </a:fld>
            <a:endParaRPr spc="3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7552" y="6022340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9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Data</a:t>
            </a:r>
            <a:r>
              <a:rPr spc="-229" dirty="0"/>
              <a:t> </a:t>
            </a:r>
            <a:r>
              <a:rPr spc="-10" dirty="0"/>
              <a:t>Collection</a:t>
            </a:r>
            <a:r>
              <a:rPr spc="-215" dirty="0"/>
              <a:t> </a:t>
            </a:r>
            <a:r>
              <a:rPr dirty="0"/>
              <a:t>-</a:t>
            </a:r>
            <a:r>
              <a:rPr spc="-229" dirty="0"/>
              <a:t> </a:t>
            </a:r>
            <a:r>
              <a:rPr spc="-25" dirty="0"/>
              <a:t>Scraping</a:t>
            </a:r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968070" y="1707007"/>
            <a:ext cx="636270" cy="293370"/>
            <a:chOff x="968070" y="1707007"/>
            <a:chExt cx="636270" cy="293370"/>
          </a:xfrm>
        </p:grpSpPr>
        <p:sp>
          <p:nvSpPr>
            <p:cNvPr id="5" name="object 5"/>
            <p:cNvSpPr/>
            <p:nvPr/>
          </p:nvSpPr>
          <p:spPr>
            <a:xfrm>
              <a:off x="1161072" y="1853494"/>
              <a:ext cx="372110" cy="635"/>
            </a:xfrm>
            <a:custGeom>
              <a:avLst/>
              <a:gdLst/>
              <a:ahLst/>
              <a:cxnLst/>
              <a:rect l="l" t="t" r="r" b="b"/>
              <a:pathLst>
                <a:path w="372109" h="635">
                  <a:moveTo>
                    <a:pt x="371652" y="0"/>
                  </a:moveTo>
                  <a:lnTo>
                    <a:pt x="0" y="70"/>
                  </a:lnTo>
                  <a:lnTo>
                    <a:pt x="371652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61072" y="1853494"/>
              <a:ext cx="372110" cy="635"/>
            </a:xfrm>
            <a:custGeom>
              <a:avLst/>
              <a:gdLst/>
              <a:ahLst/>
              <a:cxnLst/>
              <a:rect l="l" t="t" r="r" b="b"/>
              <a:pathLst>
                <a:path w="372109" h="635">
                  <a:moveTo>
                    <a:pt x="0" y="70"/>
                  </a:moveTo>
                  <a:lnTo>
                    <a:pt x="371652" y="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54987" y="1822323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80" h="80644">
                  <a:moveTo>
                    <a:pt x="4318" y="0"/>
                  </a:moveTo>
                  <a:lnTo>
                    <a:pt x="0" y="0"/>
                  </a:lnTo>
                  <a:lnTo>
                    <a:pt x="38481" y="40131"/>
                  </a:lnTo>
                  <a:lnTo>
                    <a:pt x="0" y="80263"/>
                  </a:lnTo>
                  <a:lnTo>
                    <a:pt x="4318" y="80263"/>
                  </a:lnTo>
                  <a:lnTo>
                    <a:pt x="42799" y="40131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54987" y="1822323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80" h="80644">
                  <a:moveTo>
                    <a:pt x="0" y="0"/>
                  </a:moveTo>
                  <a:lnTo>
                    <a:pt x="4318" y="0"/>
                  </a:lnTo>
                  <a:lnTo>
                    <a:pt x="42799" y="40131"/>
                  </a:lnTo>
                  <a:lnTo>
                    <a:pt x="4318" y="80263"/>
                  </a:lnTo>
                  <a:lnTo>
                    <a:pt x="0" y="80263"/>
                  </a:lnTo>
                  <a:lnTo>
                    <a:pt x="38481" y="401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74420" y="1713357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69" h="280669">
                  <a:moveTo>
                    <a:pt x="140195" y="0"/>
                  </a:moveTo>
                  <a:lnTo>
                    <a:pt x="95881" y="7144"/>
                  </a:lnTo>
                  <a:lnTo>
                    <a:pt x="57395" y="27041"/>
                  </a:lnTo>
                  <a:lnTo>
                    <a:pt x="27048" y="57387"/>
                  </a:lnTo>
                  <a:lnTo>
                    <a:pt x="7146" y="95877"/>
                  </a:lnTo>
                  <a:lnTo>
                    <a:pt x="0" y="140207"/>
                  </a:lnTo>
                  <a:lnTo>
                    <a:pt x="7146" y="184538"/>
                  </a:lnTo>
                  <a:lnTo>
                    <a:pt x="27048" y="223028"/>
                  </a:lnTo>
                  <a:lnTo>
                    <a:pt x="57395" y="253374"/>
                  </a:lnTo>
                  <a:lnTo>
                    <a:pt x="95881" y="273271"/>
                  </a:lnTo>
                  <a:lnTo>
                    <a:pt x="140195" y="280415"/>
                  </a:lnTo>
                  <a:lnTo>
                    <a:pt x="184503" y="273271"/>
                  </a:lnTo>
                  <a:lnTo>
                    <a:pt x="222984" y="253374"/>
                  </a:lnTo>
                  <a:lnTo>
                    <a:pt x="253330" y="223028"/>
                  </a:lnTo>
                  <a:lnTo>
                    <a:pt x="273231" y="184538"/>
                  </a:lnTo>
                  <a:lnTo>
                    <a:pt x="280377" y="140207"/>
                  </a:lnTo>
                  <a:lnTo>
                    <a:pt x="273231" y="95877"/>
                  </a:lnTo>
                  <a:lnTo>
                    <a:pt x="253330" y="57387"/>
                  </a:lnTo>
                  <a:lnTo>
                    <a:pt x="222984" y="27041"/>
                  </a:lnTo>
                  <a:lnTo>
                    <a:pt x="184503" y="7144"/>
                  </a:lnTo>
                  <a:lnTo>
                    <a:pt x="14019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74420" y="1713357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69" h="280669">
                  <a:moveTo>
                    <a:pt x="0" y="140207"/>
                  </a:moveTo>
                  <a:lnTo>
                    <a:pt x="7146" y="95877"/>
                  </a:lnTo>
                  <a:lnTo>
                    <a:pt x="27048" y="57387"/>
                  </a:lnTo>
                  <a:lnTo>
                    <a:pt x="57395" y="27041"/>
                  </a:lnTo>
                  <a:lnTo>
                    <a:pt x="95881" y="7144"/>
                  </a:lnTo>
                  <a:lnTo>
                    <a:pt x="140195" y="0"/>
                  </a:lnTo>
                  <a:lnTo>
                    <a:pt x="184503" y="7144"/>
                  </a:lnTo>
                  <a:lnTo>
                    <a:pt x="222984" y="27041"/>
                  </a:lnTo>
                  <a:lnTo>
                    <a:pt x="253330" y="57387"/>
                  </a:lnTo>
                  <a:lnTo>
                    <a:pt x="273231" y="95877"/>
                  </a:lnTo>
                  <a:lnTo>
                    <a:pt x="280377" y="140207"/>
                  </a:lnTo>
                  <a:lnTo>
                    <a:pt x="273231" y="184538"/>
                  </a:lnTo>
                  <a:lnTo>
                    <a:pt x="253330" y="223028"/>
                  </a:lnTo>
                  <a:lnTo>
                    <a:pt x="222984" y="253374"/>
                  </a:lnTo>
                  <a:lnTo>
                    <a:pt x="184503" y="273271"/>
                  </a:lnTo>
                  <a:lnTo>
                    <a:pt x="140195" y="280415"/>
                  </a:lnTo>
                  <a:lnTo>
                    <a:pt x="95881" y="273271"/>
                  </a:lnTo>
                  <a:lnTo>
                    <a:pt x="57395" y="253374"/>
                  </a:lnTo>
                  <a:lnTo>
                    <a:pt x="27048" y="223028"/>
                  </a:lnTo>
                  <a:lnTo>
                    <a:pt x="7146" y="184538"/>
                  </a:lnTo>
                  <a:lnTo>
                    <a:pt x="0" y="14020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44346" y="1674698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6112" y="1988185"/>
            <a:ext cx="1237615" cy="3637915"/>
            <a:chOff x="496112" y="1988185"/>
            <a:chExt cx="1237615" cy="3637915"/>
          </a:xfrm>
        </p:grpSpPr>
        <p:sp>
          <p:nvSpPr>
            <p:cNvPr id="13" name="object 13"/>
            <p:cNvSpPr/>
            <p:nvPr/>
          </p:nvSpPr>
          <p:spPr>
            <a:xfrm>
              <a:off x="502462" y="1994535"/>
              <a:ext cx="1224915" cy="3625215"/>
            </a:xfrm>
            <a:custGeom>
              <a:avLst/>
              <a:gdLst/>
              <a:ahLst/>
              <a:cxnLst/>
              <a:rect l="l" t="t" r="r" b="b"/>
              <a:pathLst>
                <a:path w="1224914" h="3625215">
                  <a:moveTo>
                    <a:pt x="1224356" y="244855"/>
                  </a:moveTo>
                  <a:lnTo>
                    <a:pt x="0" y="244855"/>
                  </a:lnTo>
                  <a:lnTo>
                    <a:pt x="0" y="3624986"/>
                  </a:lnTo>
                  <a:lnTo>
                    <a:pt x="1224356" y="3624986"/>
                  </a:lnTo>
                  <a:lnTo>
                    <a:pt x="1224356" y="244855"/>
                  </a:lnTo>
                  <a:close/>
                </a:path>
                <a:path w="1224914" h="3625215">
                  <a:moveTo>
                    <a:pt x="612152" y="0"/>
                  </a:moveTo>
                  <a:lnTo>
                    <a:pt x="367296" y="244855"/>
                  </a:lnTo>
                  <a:lnTo>
                    <a:pt x="856945" y="244855"/>
                  </a:lnTo>
                  <a:lnTo>
                    <a:pt x="612152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2462" y="1994535"/>
              <a:ext cx="1224915" cy="3625215"/>
            </a:xfrm>
            <a:custGeom>
              <a:avLst/>
              <a:gdLst/>
              <a:ahLst/>
              <a:cxnLst/>
              <a:rect l="l" t="t" r="r" b="b"/>
              <a:pathLst>
                <a:path w="1224914" h="3625215">
                  <a:moveTo>
                    <a:pt x="0" y="244855"/>
                  </a:moveTo>
                  <a:lnTo>
                    <a:pt x="367296" y="244855"/>
                  </a:lnTo>
                  <a:lnTo>
                    <a:pt x="612152" y="0"/>
                  </a:lnTo>
                  <a:lnTo>
                    <a:pt x="856945" y="244855"/>
                  </a:lnTo>
                  <a:lnTo>
                    <a:pt x="1224356" y="244855"/>
                  </a:lnTo>
                  <a:lnTo>
                    <a:pt x="1224356" y="3624986"/>
                  </a:lnTo>
                  <a:lnTo>
                    <a:pt x="0" y="3624986"/>
                  </a:lnTo>
                  <a:lnTo>
                    <a:pt x="0" y="244855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55751" y="2355595"/>
            <a:ext cx="1110615" cy="20250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5"/>
              </a:spcBef>
            </a:pPr>
            <a:r>
              <a:rPr sz="1600" spc="-10" dirty="0">
                <a:latin typeface="Calibri"/>
                <a:cs typeface="Calibri"/>
              </a:rPr>
              <a:t>Import libraries</a:t>
            </a:r>
            <a:r>
              <a:rPr sz="1600" spc="-20" dirty="0">
                <a:latin typeface="Calibri"/>
                <a:cs typeface="Calibri"/>
              </a:rPr>
              <a:t> such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requests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nd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Beautiful </a:t>
            </a:r>
            <a:r>
              <a:rPr sz="1600" dirty="0">
                <a:latin typeface="Calibri"/>
                <a:cs typeface="Calibri"/>
              </a:rPr>
              <a:t>Soup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perform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web </a:t>
            </a:r>
            <a:r>
              <a:rPr sz="1600" spc="-10" dirty="0">
                <a:latin typeface="Calibri"/>
                <a:cs typeface="Calibri"/>
              </a:rPr>
              <a:t>requests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parse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HTML </a:t>
            </a:r>
            <a:r>
              <a:rPr sz="1600" spc="-10" dirty="0">
                <a:latin typeface="Calibri"/>
                <a:cs typeface="Calibri"/>
              </a:rPr>
              <a:t>content.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14398" y="1707007"/>
            <a:ext cx="914400" cy="293370"/>
            <a:chOff x="1914398" y="1707007"/>
            <a:chExt cx="914400" cy="293370"/>
          </a:xfrm>
        </p:grpSpPr>
        <p:sp>
          <p:nvSpPr>
            <p:cNvPr id="17" name="object 17"/>
            <p:cNvSpPr/>
            <p:nvPr/>
          </p:nvSpPr>
          <p:spPr>
            <a:xfrm>
              <a:off x="1920748" y="1853494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4" h="635">
                  <a:moveTo>
                    <a:pt x="836206" y="0"/>
                  </a:moveTo>
                  <a:lnTo>
                    <a:pt x="0" y="70"/>
                  </a:lnTo>
                  <a:lnTo>
                    <a:pt x="836206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20748" y="1853494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4" h="635">
                  <a:moveTo>
                    <a:pt x="0" y="70"/>
                  </a:moveTo>
                  <a:lnTo>
                    <a:pt x="836206" y="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79268" y="1822323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80" h="80644">
                  <a:moveTo>
                    <a:pt x="4318" y="0"/>
                  </a:moveTo>
                  <a:lnTo>
                    <a:pt x="0" y="0"/>
                  </a:lnTo>
                  <a:lnTo>
                    <a:pt x="38481" y="40131"/>
                  </a:lnTo>
                  <a:lnTo>
                    <a:pt x="0" y="80263"/>
                  </a:lnTo>
                  <a:lnTo>
                    <a:pt x="4318" y="80263"/>
                  </a:lnTo>
                  <a:lnTo>
                    <a:pt x="42799" y="40131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79268" y="1822323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80" h="80644">
                  <a:moveTo>
                    <a:pt x="0" y="0"/>
                  </a:moveTo>
                  <a:lnTo>
                    <a:pt x="4318" y="0"/>
                  </a:lnTo>
                  <a:lnTo>
                    <a:pt x="42799" y="40131"/>
                  </a:lnTo>
                  <a:lnTo>
                    <a:pt x="4318" y="80263"/>
                  </a:lnTo>
                  <a:lnTo>
                    <a:pt x="0" y="80263"/>
                  </a:lnTo>
                  <a:lnTo>
                    <a:pt x="38481" y="401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198751" y="1713357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69" h="280669">
                  <a:moveTo>
                    <a:pt x="140207" y="0"/>
                  </a:moveTo>
                  <a:lnTo>
                    <a:pt x="95877" y="7143"/>
                  </a:lnTo>
                  <a:lnTo>
                    <a:pt x="57387" y="27033"/>
                  </a:lnTo>
                  <a:lnTo>
                    <a:pt x="27041" y="57360"/>
                  </a:lnTo>
                  <a:lnTo>
                    <a:pt x="7144" y="95812"/>
                  </a:lnTo>
                  <a:lnTo>
                    <a:pt x="0" y="140080"/>
                  </a:lnTo>
                  <a:lnTo>
                    <a:pt x="7144" y="184411"/>
                  </a:lnTo>
                  <a:lnTo>
                    <a:pt x="27041" y="222901"/>
                  </a:lnTo>
                  <a:lnTo>
                    <a:pt x="57387" y="253247"/>
                  </a:lnTo>
                  <a:lnTo>
                    <a:pt x="95877" y="273144"/>
                  </a:lnTo>
                  <a:lnTo>
                    <a:pt x="140207" y="280288"/>
                  </a:lnTo>
                  <a:lnTo>
                    <a:pt x="184476" y="273144"/>
                  </a:lnTo>
                  <a:lnTo>
                    <a:pt x="222928" y="253247"/>
                  </a:lnTo>
                  <a:lnTo>
                    <a:pt x="253255" y="222901"/>
                  </a:lnTo>
                  <a:lnTo>
                    <a:pt x="273145" y="184411"/>
                  </a:lnTo>
                  <a:lnTo>
                    <a:pt x="280288" y="140080"/>
                  </a:lnTo>
                  <a:lnTo>
                    <a:pt x="273145" y="95812"/>
                  </a:lnTo>
                  <a:lnTo>
                    <a:pt x="253255" y="57360"/>
                  </a:lnTo>
                  <a:lnTo>
                    <a:pt x="222928" y="27033"/>
                  </a:lnTo>
                  <a:lnTo>
                    <a:pt x="184476" y="714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198751" y="1713357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69" h="280669">
                  <a:moveTo>
                    <a:pt x="0" y="140080"/>
                  </a:moveTo>
                  <a:lnTo>
                    <a:pt x="7144" y="95812"/>
                  </a:lnTo>
                  <a:lnTo>
                    <a:pt x="27041" y="57360"/>
                  </a:lnTo>
                  <a:lnTo>
                    <a:pt x="57387" y="27033"/>
                  </a:lnTo>
                  <a:lnTo>
                    <a:pt x="95877" y="7143"/>
                  </a:lnTo>
                  <a:lnTo>
                    <a:pt x="140207" y="0"/>
                  </a:lnTo>
                  <a:lnTo>
                    <a:pt x="184476" y="7143"/>
                  </a:lnTo>
                  <a:lnTo>
                    <a:pt x="222928" y="27033"/>
                  </a:lnTo>
                  <a:lnTo>
                    <a:pt x="253255" y="57360"/>
                  </a:lnTo>
                  <a:lnTo>
                    <a:pt x="273145" y="95812"/>
                  </a:lnTo>
                  <a:lnTo>
                    <a:pt x="280288" y="140080"/>
                  </a:lnTo>
                  <a:lnTo>
                    <a:pt x="273145" y="184411"/>
                  </a:lnTo>
                  <a:lnTo>
                    <a:pt x="253255" y="222901"/>
                  </a:lnTo>
                  <a:lnTo>
                    <a:pt x="222928" y="253247"/>
                  </a:lnTo>
                  <a:lnTo>
                    <a:pt x="184476" y="273144"/>
                  </a:lnTo>
                  <a:lnTo>
                    <a:pt x="140207" y="280288"/>
                  </a:lnTo>
                  <a:lnTo>
                    <a:pt x="95877" y="273144"/>
                  </a:lnTo>
                  <a:lnTo>
                    <a:pt x="57387" y="253247"/>
                  </a:lnTo>
                  <a:lnTo>
                    <a:pt x="27041" y="222901"/>
                  </a:lnTo>
                  <a:lnTo>
                    <a:pt x="7144" y="184411"/>
                  </a:lnTo>
                  <a:lnTo>
                    <a:pt x="0" y="14008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268982" y="16750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20469" y="1988692"/>
            <a:ext cx="1236980" cy="3626485"/>
            <a:chOff x="1720469" y="1988692"/>
            <a:chExt cx="1236980" cy="3626485"/>
          </a:xfrm>
        </p:grpSpPr>
        <p:sp>
          <p:nvSpPr>
            <p:cNvPr id="25" name="object 25"/>
            <p:cNvSpPr/>
            <p:nvPr/>
          </p:nvSpPr>
          <p:spPr>
            <a:xfrm>
              <a:off x="1726819" y="1995042"/>
              <a:ext cx="1224280" cy="3613785"/>
            </a:xfrm>
            <a:custGeom>
              <a:avLst/>
              <a:gdLst/>
              <a:ahLst/>
              <a:cxnLst/>
              <a:rect l="l" t="t" r="r" b="b"/>
              <a:pathLst>
                <a:path w="1224280" h="3613785">
                  <a:moveTo>
                    <a:pt x="1224280" y="244856"/>
                  </a:moveTo>
                  <a:lnTo>
                    <a:pt x="0" y="244856"/>
                  </a:lnTo>
                  <a:lnTo>
                    <a:pt x="0" y="3613696"/>
                  </a:lnTo>
                  <a:lnTo>
                    <a:pt x="1224280" y="3613696"/>
                  </a:lnTo>
                  <a:lnTo>
                    <a:pt x="1224280" y="244856"/>
                  </a:lnTo>
                  <a:close/>
                </a:path>
                <a:path w="1224280" h="3613785">
                  <a:moveTo>
                    <a:pt x="612139" y="0"/>
                  </a:moveTo>
                  <a:lnTo>
                    <a:pt x="367283" y="244856"/>
                  </a:lnTo>
                  <a:lnTo>
                    <a:pt x="856995" y="244856"/>
                  </a:lnTo>
                  <a:lnTo>
                    <a:pt x="612139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26819" y="1995042"/>
              <a:ext cx="1224280" cy="3613785"/>
            </a:xfrm>
            <a:custGeom>
              <a:avLst/>
              <a:gdLst/>
              <a:ahLst/>
              <a:cxnLst/>
              <a:rect l="l" t="t" r="r" b="b"/>
              <a:pathLst>
                <a:path w="1224280" h="3613785">
                  <a:moveTo>
                    <a:pt x="0" y="244856"/>
                  </a:moveTo>
                  <a:lnTo>
                    <a:pt x="367283" y="244856"/>
                  </a:lnTo>
                  <a:lnTo>
                    <a:pt x="612139" y="0"/>
                  </a:lnTo>
                  <a:lnTo>
                    <a:pt x="856995" y="244856"/>
                  </a:lnTo>
                  <a:lnTo>
                    <a:pt x="1224280" y="244856"/>
                  </a:lnTo>
                  <a:lnTo>
                    <a:pt x="1224280" y="3613696"/>
                  </a:lnTo>
                  <a:lnTo>
                    <a:pt x="0" y="3613696"/>
                  </a:lnTo>
                  <a:lnTo>
                    <a:pt x="0" y="244856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780158" y="2356230"/>
            <a:ext cx="1040765" cy="180530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5"/>
              </a:spcBef>
            </a:pPr>
            <a:r>
              <a:rPr sz="1600" dirty="0">
                <a:latin typeface="Calibri"/>
                <a:cs typeface="Calibri"/>
              </a:rPr>
              <a:t>Make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GET </a:t>
            </a:r>
            <a:r>
              <a:rPr sz="1600" spc="-10" dirty="0">
                <a:latin typeface="Calibri"/>
                <a:cs typeface="Calibri"/>
              </a:rPr>
              <a:t>request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target </a:t>
            </a:r>
            <a:r>
              <a:rPr sz="1600" dirty="0">
                <a:latin typeface="Calibri"/>
                <a:cs typeface="Calibri"/>
              </a:rPr>
              <a:t>website</a:t>
            </a:r>
            <a:r>
              <a:rPr sz="1600" spc="-9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URL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retrieve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raw </a:t>
            </a:r>
            <a:r>
              <a:rPr sz="1600" dirty="0">
                <a:latin typeface="Calibri"/>
                <a:cs typeface="Calibri"/>
              </a:rPr>
              <a:t>HTML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page </a:t>
            </a:r>
            <a:r>
              <a:rPr sz="1600" spc="-10" dirty="0">
                <a:latin typeface="Calibri"/>
                <a:cs typeface="Calibri"/>
              </a:rPr>
              <a:t>source.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138804" y="1706879"/>
            <a:ext cx="914400" cy="293370"/>
            <a:chOff x="3138804" y="1706879"/>
            <a:chExt cx="914400" cy="293370"/>
          </a:xfrm>
        </p:grpSpPr>
        <p:sp>
          <p:nvSpPr>
            <p:cNvPr id="29" name="object 29"/>
            <p:cNvSpPr/>
            <p:nvPr/>
          </p:nvSpPr>
          <p:spPr>
            <a:xfrm>
              <a:off x="3145154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836206" y="0"/>
                  </a:moveTo>
                  <a:lnTo>
                    <a:pt x="0" y="70"/>
                  </a:lnTo>
                  <a:lnTo>
                    <a:pt x="836206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45154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0" y="70"/>
                  </a:moveTo>
                  <a:lnTo>
                    <a:pt x="836206" y="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003547" y="1822322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4317" y="0"/>
                  </a:moveTo>
                  <a:lnTo>
                    <a:pt x="0" y="0"/>
                  </a:lnTo>
                  <a:lnTo>
                    <a:pt x="38480" y="40131"/>
                  </a:lnTo>
                  <a:lnTo>
                    <a:pt x="0" y="80263"/>
                  </a:lnTo>
                  <a:lnTo>
                    <a:pt x="4317" y="80263"/>
                  </a:lnTo>
                  <a:lnTo>
                    <a:pt x="42799" y="40131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03547" y="1822322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0" y="0"/>
                  </a:moveTo>
                  <a:lnTo>
                    <a:pt x="4317" y="0"/>
                  </a:lnTo>
                  <a:lnTo>
                    <a:pt x="42799" y="40131"/>
                  </a:lnTo>
                  <a:lnTo>
                    <a:pt x="4317" y="80263"/>
                  </a:lnTo>
                  <a:lnTo>
                    <a:pt x="0" y="80263"/>
                  </a:lnTo>
                  <a:lnTo>
                    <a:pt x="38480" y="401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423030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140208" y="0"/>
                  </a:moveTo>
                  <a:lnTo>
                    <a:pt x="95877" y="7156"/>
                  </a:lnTo>
                  <a:lnTo>
                    <a:pt x="57387" y="27078"/>
                  </a:lnTo>
                  <a:lnTo>
                    <a:pt x="27041" y="57442"/>
                  </a:lnTo>
                  <a:lnTo>
                    <a:pt x="7144" y="95926"/>
                  </a:lnTo>
                  <a:lnTo>
                    <a:pt x="0" y="140208"/>
                  </a:lnTo>
                  <a:lnTo>
                    <a:pt x="7144" y="184538"/>
                  </a:lnTo>
                  <a:lnTo>
                    <a:pt x="27041" y="223028"/>
                  </a:lnTo>
                  <a:lnTo>
                    <a:pt x="57387" y="253374"/>
                  </a:lnTo>
                  <a:lnTo>
                    <a:pt x="95877" y="273271"/>
                  </a:lnTo>
                  <a:lnTo>
                    <a:pt x="140208" y="280416"/>
                  </a:lnTo>
                  <a:lnTo>
                    <a:pt x="184489" y="273271"/>
                  </a:lnTo>
                  <a:lnTo>
                    <a:pt x="222973" y="253374"/>
                  </a:lnTo>
                  <a:lnTo>
                    <a:pt x="253337" y="223028"/>
                  </a:lnTo>
                  <a:lnTo>
                    <a:pt x="273259" y="184538"/>
                  </a:lnTo>
                  <a:lnTo>
                    <a:pt x="280416" y="140208"/>
                  </a:lnTo>
                  <a:lnTo>
                    <a:pt x="273259" y="95926"/>
                  </a:lnTo>
                  <a:lnTo>
                    <a:pt x="253337" y="57442"/>
                  </a:lnTo>
                  <a:lnTo>
                    <a:pt x="222973" y="27078"/>
                  </a:lnTo>
                  <a:lnTo>
                    <a:pt x="184489" y="7156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423030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0" y="140208"/>
                  </a:moveTo>
                  <a:lnTo>
                    <a:pt x="7144" y="95926"/>
                  </a:lnTo>
                  <a:lnTo>
                    <a:pt x="27041" y="57442"/>
                  </a:lnTo>
                  <a:lnTo>
                    <a:pt x="57387" y="27078"/>
                  </a:lnTo>
                  <a:lnTo>
                    <a:pt x="95877" y="7156"/>
                  </a:lnTo>
                  <a:lnTo>
                    <a:pt x="140208" y="0"/>
                  </a:lnTo>
                  <a:lnTo>
                    <a:pt x="184489" y="7156"/>
                  </a:lnTo>
                  <a:lnTo>
                    <a:pt x="222973" y="27078"/>
                  </a:lnTo>
                  <a:lnTo>
                    <a:pt x="253337" y="57442"/>
                  </a:lnTo>
                  <a:lnTo>
                    <a:pt x="273259" y="95926"/>
                  </a:lnTo>
                  <a:lnTo>
                    <a:pt x="280416" y="140208"/>
                  </a:lnTo>
                  <a:lnTo>
                    <a:pt x="273259" y="184538"/>
                  </a:lnTo>
                  <a:lnTo>
                    <a:pt x="253337" y="223028"/>
                  </a:lnTo>
                  <a:lnTo>
                    <a:pt x="222973" y="253374"/>
                  </a:lnTo>
                  <a:lnTo>
                    <a:pt x="184489" y="273271"/>
                  </a:lnTo>
                  <a:lnTo>
                    <a:pt x="140208" y="280416"/>
                  </a:lnTo>
                  <a:lnTo>
                    <a:pt x="95877" y="273271"/>
                  </a:lnTo>
                  <a:lnTo>
                    <a:pt x="57387" y="253374"/>
                  </a:lnTo>
                  <a:lnTo>
                    <a:pt x="27041" y="223028"/>
                  </a:lnTo>
                  <a:lnTo>
                    <a:pt x="7144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3493389" y="16750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944748" y="1988185"/>
            <a:ext cx="1236980" cy="3637915"/>
            <a:chOff x="2944748" y="1988185"/>
            <a:chExt cx="1236980" cy="3637915"/>
          </a:xfrm>
        </p:grpSpPr>
        <p:sp>
          <p:nvSpPr>
            <p:cNvPr id="37" name="object 37"/>
            <p:cNvSpPr/>
            <p:nvPr/>
          </p:nvSpPr>
          <p:spPr>
            <a:xfrm>
              <a:off x="2951098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1224279" y="244855"/>
                  </a:moveTo>
                  <a:lnTo>
                    <a:pt x="0" y="244855"/>
                  </a:lnTo>
                  <a:lnTo>
                    <a:pt x="0" y="3624986"/>
                  </a:lnTo>
                  <a:lnTo>
                    <a:pt x="1224279" y="3624986"/>
                  </a:lnTo>
                  <a:lnTo>
                    <a:pt x="1224279" y="244855"/>
                  </a:lnTo>
                  <a:close/>
                </a:path>
                <a:path w="1224279" h="3625215">
                  <a:moveTo>
                    <a:pt x="612139" y="0"/>
                  </a:moveTo>
                  <a:lnTo>
                    <a:pt x="367284" y="244855"/>
                  </a:lnTo>
                  <a:lnTo>
                    <a:pt x="856996" y="244855"/>
                  </a:lnTo>
                  <a:lnTo>
                    <a:pt x="612139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951098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0" y="244855"/>
                  </a:moveTo>
                  <a:lnTo>
                    <a:pt x="367284" y="244855"/>
                  </a:lnTo>
                  <a:lnTo>
                    <a:pt x="612139" y="0"/>
                  </a:lnTo>
                  <a:lnTo>
                    <a:pt x="856996" y="244855"/>
                  </a:lnTo>
                  <a:lnTo>
                    <a:pt x="1224279" y="244855"/>
                  </a:lnTo>
                  <a:lnTo>
                    <a:pt x="1224279" y="3624986"/>
                  </a:lnTo>
                  <a:lnTo>
                    <a:pt x="0" y="3624986"/>
                  </a:lnTo>
                  <a:lnTo>
                    <a:pt x="0" y="244855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3004820" y="2355595"/>
            <a:ext cx="1077595" cy="2025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Parse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the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730"/>
              </a:lnSpc>
            </a:pPr>
            <a:r>
              <a:rPr sz="1600" spc="-20" dirty="0">
                <a:latin typeface="Calibri"/>
                <a:cs typeface="Calibri"/>
              </a:rPr>
              <a:t>HTML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730"/>
              </a:lnSpc>
              <a:spcBef>
                <a:spcPts val="120"/>
              </a:spcBef>
            </a:pPr>
            <a:r>
              <a:rPr sz="1600" spc="-10" dirty="0">
                <a:latin typeface="Calibri"/>
                <a:cs typeface="Calibri"/>
              </a:rPr>
              <a:t>content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with </a:t>
            </a:r>
            <a:r>
              <a:rPr sz="1600" spc="-10" dirty="0">
                <a:latin typeface="Calibri"/>
                <a:cs typeface="Calibri"/>
              </a:rPr>
              <a:t>BeautifulSou </a:t>
            </a:r>
            <a:r>
              <a:rPr sz="1600" dirty="0">
                <a:latin typeface="Calibri"/>
                <a:cs typeface="Calibri"/>
              </a:rPr>
              <a:t>p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 build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structured </a:t>
            </a:r>
            <a:r>
              <a:rPr sz="1600" dirty="0">
                <a:latin typeface="Calibri"/>
                <a:cs typeface="Calibri"/>
              </a:rPr>
              <a:t>parse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tree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easy </a:t>
            </a:r>
            <a:r>
              <a:rPr sz="1600" spc="-10" dirty="0">
                <a:latin typeface="Calibri"/>
                <a:cs typeface="Calibri"/>
              </a:rPr>
              <a:t>navigation.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363084" y="1706879"/>
            <a:ext cx="914400" cy="293370"/>
            <a:chOff x="4363084" y="1706879"/>
            <a:chExt cx="914400" cy="293370"/>
          </a:xfrm>
        </p:grpSpPr>
        <p:sp>
          <p:nvSpPr>
            <p:cNvPr id="41" name="object 41"/>
            <p:cNvSpPr/>
            <p:nvPr/>
          </p:nvSpPr>
          <p:spPr>
            <a:xfrm>
              <a:off x="4369434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836206" y="0"/>
                  </a:moveTo>
                  <a:lnTo>
                    <a:pt x="0" y="70"/>
                  </a:lnTo>
                  <a:lnTo>
                    <a:pt x="836206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369434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0" y="70"/>
                  </a:moveTo>
                  <a:lnTo>
                    <a:pt x="836206" y="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227954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4191" y="0"/>
                  </a:moveTo>
                  <a:lnTo>
                    <a:pt x="0" y="0"/>
                  </a:lnTo>
                  <a:lnTo>
                    <a:pt x="38354" y="40258"/>
                  </a:lnTo>
                  <a:lnTo>
                    <a:pt x="0" y="80390"/>
                  </a:lnTo>
                  <a:lnTo>
                    <a:pt x="4191" y="80390"/>
                  </a:lnTo>
                  <a:lnTo>
                    <a:pt x="42672" y="40258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227954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0" y="0"/>
                  </a:moveTo>
                  <a:lnTo>
                    <a:pt x="4191" y="0"/>
                  </a:lnTo>
                  <a:lnTo>
                    <a:pt x="42672" y="40258"/>
                  </a:lnTo>
                  <a:lnTo>
                    <a:pt x="4191" y="80390"/>
                  </a:lnTo>
                  <a:lnTo>
                    <a:pt x="0" y="80390"/>
                  </a:lnTo>
                  <a:lnTo>
                    <a:pt x="38354" y="402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647310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140208" y="0"/>
                  </a:moveTo>
                  <a:lnTo>
                    <a:pt x="95877" y="7156"/>
                  </a:lnTo>
                  <a:lnTo>
                    <a:pt x="57387" y="27078"/>
                  </a:lnTo>
                  <a:lnTo>
                    <a:pt x="27041" y="57442"/>
                  </a:lnTo>
                  <a:lnTo>
                    <a:pt x="7144" y="95926"/>
                  </a:lnTo>
                  <a:lnTo>
                    <a:pt x="0" y="140208"/>
                  </a:lnTo>
                  <a:lnTo>
                    <a:pt x="7144" y="184538"/>
                  </a:lnTo>
                  <a:lnTo>
                    <a:pt x="27041" y="223028"/>
                  </a:lnTo>
                  <a:lnTo>
                    <a:pt x="57387" y="253374"/>
                  </a:lnTo>
                  <a:lnTo>
                    <a:pt x="95877" y="273271"/>
                  </a:lnTo>
                  <a:lnTo>
                    <a:pt x="140208" y="280416"/>
                  </a:lnTo>
                  <a:lnTo>
                    <a:pt x="184489" y="273271"/>
                  </a:lnTo>
                  <a:lnTo>
                    <a:pt x="222973" y="253374"/>
                  </a:lnTo>
                  <a:lnTo>
                    <a:pt x="253337" y="223028"/>
                  </a:lnTo>
                  <a:lnTo>
                    <a:pt x="273259" y="184538"/>
                  </a:lnTo>
                  <a:lnTo>
                    <a:pt x="280415" y="140208"/>
                  </a:lnTo>
                  <a:lnTo>
                    <a:pt x="273259" y="95926"/>
                  </a:lnTo>
                  <a:lnTo>
                    <a:pt x="253337" y="57442"/>
                  </a:lnTo>
                  <a:lnTo>
                    <a:pt x="222973" y="27078"/>
                  </a:lnTo>
                  <a:lnTo>
                    <a:pt x="184489" y="7156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647310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0" y="140208"/>
                  </a:moveTo>
                  <a:lnTo>
                    <a:pt x="7144" y="95926"/>
                  </a:lnTo>
                  <a:lnTo>
                    <a:pt x="27041" y="57442"/>
                  </a:lnTo>
                  <a:lnTo>
                    <a:pt x="57387" y="27078"/>
                  </a:lnTo>
                  <a:lnTo>
                    <a:pt x="95877" y="7156"/>
                  </a:lnTo>
                  <a:lnTo>
                    <a:pt x="140208" y="0"/>
                  </a:lnTo>
                  <a:lnTo>
                    <a:pt x="184489" y="7156"/>
                  </a:lnTo>
                  <a:lnTo>
                    <a:pt x="222973" y="27078"/>
                  </a:lnTo>
                  <a:lnTo>
                    <a:pt x="253337" y="57442"/>
                  </a:lnTo>
                  <a:lnTo>
                    <a:pt x="273259" y="95926"/>
                  </a:lnTo>
                  <a:lnTo>
                    <a:pt x="280415" y="140208"/>
                  </a:lnTo>
                  <a:lnTo>
                    <a:pt x="273259" y="184538"/>
                  </a:lnTo>
                  <a:lnTo>
                    <a:pt x="253337" y="223028"/>
                  </a:lnTo>
                  <a:lnTo>
                    <a:pt x="222973" y="253374"/>
                  </a:lnTo>
                  <a:lnTo>
                    <a:pt x="184489" y="273271"/>
                  </a:lnTo>
                  <a:lnTo>
                    <a:pt x="140208" y="280416"/>
                  </a:lnTo>
                  <a:lnTo>
                    <a:pt x="95877" y="273271"/>
                  </a:lnTo>
                  <a:lnTo>
                    <a:pt x="57387" y="253374"/>
                  </a:lnTo>
                  <a:lnTo>
                    <a:pt x="27041" y="223028"/>
                  </a:lnTo>
                  <a:lnTo>
                    <a:pt x="7144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717796" y="16750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69028" y="1988185"/>
            <a:ext cx="1236980" cy="3637915"/>
            <a:chOff x="4169028" y="1988185"/>
            <a:chExt cx="1236980" cy="3637915"/>
          </a:xfrm>
        </p:grpSpPr>
        <p:sp>
          <p:nvSpPr>
            <p:cNvPr id="49" name="object 49"/>
            <p:cNvSpPr/>
            <p:nvPr/>
          </p:nvSpPr>
          <p:spPr>
            <a:xfrm>
              <a:off x="4175378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1224280" y="244855"/>
                  </a:moveTo>
                  <a:lnTo>
                    <a:pt x="0" y="244855"/>
                  </a:lnTo>
                  <a:lnTo>
                    <a:pt x="0" y="3624986"/>
                  </a:lnTo>
                  <a:lnTo>
                    <a:pt x="1224280" y="3624986"/>
                  </a:lnTo>
                  <a:lnTo>
                    <a:pt x="1224280" y="244855"/>
                  </a:lnTo>
                  <a:close/>
                </a:path>
                <a:path w="1224279" h="3625215">
                  <a:moveTo>
                    <a:pt x="612140" y="0"/>
                  </a:moveTo>
                  <a:lnTo>
                    <a:pt x="367284" y="244855"/>
                  </a:lnTo>
                  <a:lnTo>
                    <a:pt x="856996" y="244855"/>
                  </a:lnTo>
                  <a:lnTo>
                    <a:pt x="61214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175378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0" y="244855"/>
                  </a:moveTo>
                  <a:lnTo>
                    <a:pt x="367284" y="244855"/>
                  </a:lnTo>
                  <a:lnTo>
                    <a:pt x="612140" y="0"/>
                  </a:lnTo>
                  <a:lnTo>
                    <a:pt x="856996" y="244855"/>
                  </a:lnTo>
                  <a:lnTo>
                    <a:pt x="1224280" y="244855"/>
                  </a:lnTo>
                  <a:lnTo>
                    <a:pt x="1224280" y="3624986"/>
                  </a:lnTo>
                  <a:lnTo>
                    <a:pt x="0" y="3624986"/>
                  </a:lnTo>
                  <a:lnTo>
                    <a:pt x="0" y="244855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4229227" y="2355595"/>
            <a:ext cx="1058545" cy="2464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165">
              <a:lnSpc>
                <a:spcPct val="90000"/>
              </a:lnSpc>
              <a:spcBef>
                <a:spcPts val="285"/>
              </a:spcBef>
            </a:pPr>
            <a:r>
              <a:rPr sz="1600" dirty="0">
                <a:latin typeface="Calibri"/>
                <a:cs typeface="Calibri"/>
              </a:rPr>
              <a:t>Identify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locate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specific </a:t>
            </a:r>
            <a:r>
              <a:rPr sz="1600" spc="-20" dirty="0">
                <a:latin typeface="Calibri"/>
                <a:cs typeface="Calibri"/>
              </a:rPr>
              <a:t>HTML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90000"/>
              </a:lnSpc>
            </a:pPr>
            <a:r>
              <a:rPr sz="1600" spc="-10" dirty="0">
                <a:latin typeface="Calibri"/>
                <a:cs typeface="Calibri"/>
              </a:rPr>
              <a:t>elements </a:t>
            </a:r>
            <a:r>
              <a:rPr sz="1600" dirty="0">
                <a:latin typeface="Calibri"/>
                <a:cs typeface="Calibri"/>
              </a:rPr>
              <a:t>that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contain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you </a:t>
            </a:r>
            <a:r>
              <a:rPr sz="1600" dirty="0">
                <a:latin typeface="Calibri"/>
                <a:cs typeface="Calibri"/>
              </a:rPr>
              <a:t>want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scrape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(e.g., </a:t>
            </a:r>
            <a:r>
              <a:rPr sz="1600" dirty="0">
                <a:latin typeface="Calibri"/>
                <a:cs typeface="Calibri"/>
              </a:rPr>
              <a:t>tables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divs).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587365" y="1706879"/>
            <a:ext cx="914400" cy="293370"/>
            <a:chOff x="5587365" y="1706879"/>
            <a:chExt cx="914400" cy="293370"/>
          </a:xfrm>
        </p:grpSpPr>
        <p:sp>
          <p:nvSpPr>
            <p:cNvPr id="53" name="object 53"/>
            <p:cNvSpPr/>
            <p:nvPr/>
          </p:nvSpPr>
          <p:spPr>
            <a:xfrm>
              <a:off x="5593715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836206" y="0"/>
                  </a:moveTo>
                  <a:lnTo>
                    <a:pt x="0" y="70"/>
                  </a:lnTo>
                  <a:lnTo>
                    <a:pt x="836206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593715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0" y="70"/>
                  </a:moveTo>
                  <a:lnTo>
                    <a:pt x="836206" y="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452235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4190" y="0"/>
                  </a:moveTo>
                  <a:lnTo>
                    <a:pt x="0" y="0"/>
                  </a:lnTo>
                  <a:lnTo>
                    <a:pt x="38480" y="40131"/>
                  </a:lnTo>
                  <a:lnTo>
                    <a:pt x="0" y="80390"/>
                  </a:lnTo>
                  <a:lnTo>
                    <a:pt x="4190" y="80390"/>
                  </a:lnTo>
                  <a:lnTo>
                    <a:pt x="42672" y="40131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452235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0" y="0"/>
                  </a:moveTo>
                  <a:lnTo>
                    <a:pt x="4190" y="0"/>
                  </a:lnTo>
                  <a:lnTo>
                    <a:pt x="42672" y="40131"/>
                  </a:lnTo>
                  <a:lnTo>
                    <a:pt x="4190" y="80390"/>
                  </a:lnTo>
                  <a:lnTo>
                    <a:pt x="0" y="80390"/>
                  </a:lnTo>
                  <a:lnTo>
                    <a:pt x="38480" y="401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871591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140208" y="0"/>
                  </a:moveTo>
                  <a:lnTo>
                    <a:pt x="95877" y="7156"/>
                  </a:lnTo>
                  <a:lnTo>
                    <a:pt x="57387" y="27078"/>
                  </a:lnTo>
                  <a:lnTo>
                    <a:pt x="27041" y="57442"/>
                  </a:lnTo>
                  <a:lnTo>
                    <a:pt x="7144" y="95926"/>
                  </a:lnTo>
                  <a:lnTo>
                    <a:pt x="0" y="140208"/>
                  </a:lnTo>
                  <a:lnTo>
                    <a:pt x="7144" y="184538"/>
                  </a:lnTo>
                  <a:lnTo>
                    <a:pt x="27041" y="223028"/>
                  </a:lnTo>
                  <a:lnTo>
                    <a:pt x="57387" y="253374"/>
                  </a:lnTo>
                  <a:lnTo>
                    <a:pt x="95877" y="273271"/>
                  </a:lnTo>
                  <a:lnTo>
                    <a:pt x="140208" y="280416"/>
                  </a:lnTo>
                  <a:lnTo>
                    <a:pt x="184538" y="273271"/>
                  </a:lnTo>
                  <a:lnTo>
                    <a:pt x="223028" y="253374"/>
                  </a:lnTo>
                  <a:lnTo>
                    <a:pt x="253374" y="223028"/>
                  </a:lnTo>
                  <a:lnTo>
                    <a:pt x="273271" y="184538"/>
                  </a:lnTo>
                  <a:lnTo>
                    <a:pt x="280416" y="140208"/>
                  </a:lnTo>
                  <a:lnTo>
                    <a:pt x="273271" y="95926"/>
                  </a:lnTo>
                  <a:lnTo>
                    <a:pt x="253374" y="57442"/>
                  </a:lnTo>
                  <a:lnTo>
                    <a:pt x="223028" y="27078"/>
                  </a:lnTo>
                  <a:lnTo>
                    <a:pt x="184538" y="7156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871591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0" y="140208"/>
                  </a:moveTo>
                  <a:lnTo>
                    <a:pt x="7144" y="95926"/>
                  </a:lnTo>
                  <a:lnTo>
                    <a:pt x="27041" y="57442"/>
                  </a:lnTo>
                  <a:lnTo>
                    <a:pt x="57387" y="27078"/>
                  </a:lnTo>
                  <a:lnTo>
                    <a:pt x="95877" y="7156"/>
                  </a:lnTo>
                  <a:lnTo>
                    <a:pt x="140208" y="0"/>
                  </a:lnTo>
                  <a:lnTo>
                    <a:pt x="184538" y="7156"/>
                  </a:lnTo>
                  <a:lnTo>
                    <a:pt x="223028" y="27078"/>
                  </a:lnTo>
                  <a:lnTo>
                    <a:pt x="253374" y="57442"/>
                  </a:lnTo>
                  <a:lnTo>
                    <a:pt x="273271" y="95926"/>
                  </a:lnTo>
                  <a:lnTo>
                    <a:pt x="280416" y="140208"/>
                  </a:lnTo>
                  <a:lnTo>
                    <a:pt x="273271" y="184538"/>
                  </a:lnTo>
                  <a:lnTo>
                    <a:pt x="253374" y="223028"/>
                  </a:lnTo>
                  <a:lnTo>
                    <a:pt x="223028" y="253374"/>
                  </a:lnTo>
                  <a:lnTo>
                    <a:pt x="184538" y="273271"/>
                  </a:lnTo>
                  <a:lnTo>
                    <a:pt x="140208" y="280416"/>
                  </a:lnTo>
                  <a:lnTo>
                    <a:pt x="95877" y="273271"/>
                  </a:lnTo>
                  <a:lnTo>
                    <a:pt x="57387" y="253374"/>
                  </a:lnTo>
                  <a:lnTo>
                    <a:pt x="27041" y="223028"/>
                  </a:lnTo>
                  <a:lnTo>
                    <a:pt x="7144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5942203" y="16750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393309" y="1988185"/>
            <a:ext cx="1236980" cy="3637915"/>
            <a:chOff x="5393309" y="1988185"/>
            <a:chExt cx="1236980" cy="3637915"/>
          </a:xfrm>
        </p:grpSpPr>
        <p:sp>
          <p:nvSpPr>
            <p:cNvPr id="61" name="object 61"/>
            <p:cNvSpPr/>
            <p:nvPr/>
          </p:nvSpPr>
          <p:spPr>
            <a:xfrm>
              <a:off x="5399659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1224280" y="244855"/>
                  </a:moveTo>
                  <a:lnTo>
                    <a:pt x="0" y="244855"/>
                  </a:lnTo>
                  <a:lnTo>
                    <a:pt x="0" y="3624986"/>
                  </a:lnTo>
                  <a:lnTo>
                    <a:pt x="1224280" y="3624986"/>
                  </a:lnTo>
                  <a:lnTo>
                    <a:pt x="1224280" y="244855"/>
                  </a:lnTo>
                  <a:close/>
                </a:path>
                <a:path w="1224279" h="3625215">
                  <a:moveTo>
                    <a:pt x="612139" y="0"/>
                  </a:moveTo>
                  <a:lnTo>
                    <a:pt x="367283" y="244855"/>
                  </a:lnTo>
                  <a:lnTo>
                    <a:pt x="856995" y="244855"/>
                  </a:lnTo>
                  <a:lnTo>
                    <a:pt x="612139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399659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0" y="244855"/>
                  </a:moveTo>
                  <a:lnTo>
                    <a:pt x="367283" y="244855"/>
                  </a:lnTo>
                  <a:lnTo>
                    <a:pt x="612139" y="0"/>
                  </a:lnTo>
                  <a:lnTo>
                    <a:pt x="856995" y="244855"/>
                  </a:lnTo>
                  <a:lnTo>
                    <a:pt x="1224280" y="244855"/>
                  </a:lnTo>
                  <a:lnTo>
                    <a:pt x="1224280" y="3624986"/>
                  </a:lnTo>
                  <a:lnTo>
                    <a:pt x="0" y="3624986"/>
                  </a:lnTo>
                  <a:lnTo>
                    <a:pt x="0" y="244855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5453634" y="2355595"/>
            <a:ext cx="1085215" cy="22447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5"/>
              </a:spcBef>
            </a:pPr>
            <a:r>
              <a:rPr sz="1600" spc="-10" dirty="0">
                <a:latin typeface="Calibri"/>
                <a:cs typeface="Calibri"/>
              </a:rPr>
              <a:t>Iterate through these </a:t>
            </a:r>
            <a:r>
              <a:rPr sz="1600" dirty="0">
                <a:latin typeface="Calibri"/>
                <a:cs typeface="Calibri"/>
              </a:rPr>
              <a:t>elements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extract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relevant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text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attribute </a:t>
            </a:r>
            <a:r>
              <a:rPr sz="1600" spc="-20" dirty="0">
                <a:latin typeface="Calibri"/>
                <a:cs typeface="Calibri"/>
              </a:rPr>
              <a:t>data </a:t>
            </a:r>
            <a:r>
              <a:rPr sz="1600" spc="-10" dirty="0">
                <a:latin typeface="Calibri"/>
                <a:cs typeface="Calibri"/>
              </a:rPr>
              <a:t>systematicall </a:t>
            </a:r>
            <a:r>
              <a:rPr sz="1600" spc="-25" dirty="0">
                <a:latin typeface="Calibri"/>
                <a:cs typeface="Calibri"/>
              </a:rPr>
              <a:t>y.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6811644" y="1706879"/>
            <a:ext cx="914400" cy="293370"/>
            <a:chOff x="6811644" y="1706879"/>
            <a:chExt cx="914400" cy="293370"/>
          </a:xfrm>
        </p:grpSpPr>
        <p:sp>
          <p:nvSpPr>
            <p:cNvPr id="65" name="object 65"/>
            <p:cNvSpPr/>
            <p:nvPr/>
          </p:nvSpPr>
          <p:spPr>
            <a:xfrm>
              <a:off x="6817994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836206" y="0"/>
                  </a:moveTo>
                  <a:lnTo>
                    <a:pt x="0" y="70"/>
                  </a:lnTo>
                  <a:lnTo>
                    <a:pt x="836206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817994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0" y="70"/>
                  </a:moveTo>
                  <a:lnTo>
                    <a:pt x="836206" y="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676514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4190" y="0"/>
                  </a:moveTo>
                  <a:lnTo>
                    <a:pt x="0" y="0"/>
                  </a:lnTo>
                  <a:lnTo>
                    <a:pt x="38480" y="40131"/>
                  </a:lnTo>
                  <a:lnTo>
                    <a:pt x="0" y="80390"/>
                  </a:lnTo>
                  <a:lnTo>
                    <a:pt x="4190" y="80390"/>
                  </a:lnTo>
                  <a:lnTo>
                    <a:pt x="42671" y="40131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676514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0" y="0"/>
                  </a:moveTo>
                  <a:lnTo>
                    <a:pt x="4190" y="0"/>
                  </a:lnTo>
                  <a:lnTo>
                    <a:pt x="42671" y="40131"/>
                  </a:lnTo>
                  <a:lnTo>
                    <a:pt x="4190" y="80390"/>
                  </a:lnTo>
                  <a:lnTo>
                    <a:pt x="0" y="80390"/>
                  </a:lnTo>
                  <a:lnTo>
                    <a:pt x="38480" y="401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095870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140207" y="0"/>
                  </a:moveTo>
                  <a:lnTo>
                    <a:pt x="95877" y="7156"/>
                  </a:lnTo>
                  <a:lnTo>
                    <a:pt x="57387" y="27078"/>
                  </a:lnTo>
                  <a:lnTo>
                    <a:pt x="27041" y="57442"/>
                  </a:lnTo>
                  <a:lnTo>
                    <a:pt x="7144" y="95926"/>
                  </a:lnTo>
                  <a:lnTo>
                    <a:pt x="0" y="140208"/>
                  </a:lnTo>
                  <a:lnTo>
                    <a:pt x="7144" y="184538"/>
                  </a:lnTo>
                  <a:lnTo>
                    <a:pt x="27041" y="223028"/>
                  </a:lnTo>
                  <a:lnTo>
                    <a:pt x="57387" y="253374"/>
                  </a:lnTo>
                  <a:lnTo>
                    <a:pt x="95877" y="273271"/>
                  </a:lnTo>
                  <a:lnTo>
                    <a:pt x="140207" y="280416"/>
                  </a:lnTo>
                  <a:lnTo>
                    <a:pt x="184538" y="273271"/>
                  </a:lnTo>
                  <a:lnTo>
                    <a:pt x="223028" y="253374"/>
                  </a:lnTo>
                  <a:lnTo>
                    <a:pt x="253374" y="223028"/>
                  </a:lnTo>
                  <a:lnTo>
                    <a:pt x="273271" y="184538"/>
                  </a:lnTo>
                  <a:lnTo>
                    <a:pt x="280415" y="140208"/>
                  </a:lnTo>
                  <a:lnTo>
                    <a:pt x="273271" y="95926"/>
                  </a:lnTo>
                  <a:lnTo>
                    <a:pt x="253374" y="57442"/>
                  </a:lnTo>
                  <a:lnTo>
                    <a:pt x="223028" y="27078"/>
                  </a:lnTo>
                  <a:lnTo>
                    <a:pt x="184538" y="7156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095870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0" y="140208"/>
                  </a:moveTo>
                  <a:lnTo>
                    <a:pt x="7144" y="95926"/>
                  </a:lnTo>
                  <a:lnTo>
                    <a:pt x="27041" y="57442"/>
                  </a:lnTo>
                  <a:lnTo>
                    <a:pt x="57387" y="27078"/>
                  </a:lnTo>
                  <a:lnTo>
                    <a:pt x="95877" y="7156"/>
                  </a:lnTo>
                  <a:lnTo>
                    <a:pt x="140207" y="0"/>
                  </a:lnTo>
                  <a:lnTo>
                    <a:pt x="184538" y="7156"/>
                  </a:lnTo>
                  <a:lnTo>
                    <a:pt x="223028" y="27078"/>
                  </a:lnTo>
                  <a:lnTo>
                    <a:pt x="253374" y="57442"/>
                  </a:lnTo>
                  <a:lnTo>
                    <a:pt x="273271" y="95926"/>
                  </a:lnTo>
                  <a:lnTo>
                    <a:pt x="280415" y="140208"/>
                  </a:lnTo>
                  <a:lnTo>
                    <a:pt x="273271" y="184538"/>
                  </a:lnTo>
                  <a:lnTo>
                    <a:pt x="253374" y="223028"/>
                  </a:lnTo>
                  <a:lnTo>
                    <a:pt x="223028" y="253374"/>
                  </a:lnTo>
                  <a:lnTo>
                    <a:pt x="184538" y="273271"/>
                  </a:lnTo>
                  <a:lnTo>
                    <a:pt x="140207" y="280416"/>
                  </a:lnTo>
                  <a:lnTo>
                    <a:pt x="95877" y="273271"/>
                  </a:lnTo>
                  <a:lnTo>
                    <a:pt x="57387" y="253374"/>
                  </a:lnTo>
                  <a:lnTo>
                    <a:pt x="27041" y="223028"/>
                  </a:lnTo>
                  <a:lnTo>
                    <a:pt x="7144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7166609" y="16750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6617589" y="1988185"/>
            <a:ext cx="1236980" cy="3637915"/>
            <a:chOff x="6617589" y="1988185"/>
            <a:chExt cx="1236980" cy="3637915"/>
          </a:xfrm>
        </p:grpSpPr>
        <p:sp>
          <p:nvSpPr>
            <p:cNvPr id="73" name="object 73"/>
            <p:cNvSpPr/>
            <p:nvPr/>
          </p:nvSpPr>
          <p:spPr>
            <a:xfrm>
              <a:off x="6623939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1224279" y="244855"/>
                  </a:moveTo>
                  <a:lnTo>
                    <a:pt x="0" y="244855"/>
                  </a:lnTo>
                  <a:lnTo>
                    <a:pt x="0" y="3624986"/>
                  </a:lnTo>
                  <a:lnTo>
                    <a:pt x="1224279" y="3624986"/>
                  </a:lnTo>
                  <a:lnTo>
                    <a:pt x="1224279" y="244855"/>
                  </a:lnTo>
                  <a:close/>
                </a:path>
                <a:path w="1224279" h="3625215">
                  <a:moveTo>
                    <a:pt x="612139" y="0"/>
                  </a:moveTo>
                  <a:lnTo>
                    <a:pt x="367283" y="244855"/>
                  </a:lnTo>
                  <a:lnTo>
                    <a:pt x="856995" y="244855"/>
                  </a:lnTo>
                  <a:lnTo>
                    <a:pt x="612139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623939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0" y="244855"/>
                  </a:moveTo>
                  <a:lnTo>
                    <a:pt x="367283" y="244855"/>
                  </a:lnTo>
                  <a:lnTo>
                    <a:pt x="612139" y="0"/>
                  </a:lnTo>
                  <a:lnTo>
                    <a:pt x="856995" y="244855"/>
                  </a:lnTo>
                  <a:lnTo>
                    <a:pt x="1224279" y="244855"/>
                  </a:lnTo>
                  <a:lnTo>
                    <a:pt x="1224279" y="3624986"/>
                  </a:lnTo>
                  <a:lnTo>
                    <a:pt x="0" y="3624986"/>
                  </a:lnTo>
                  <a:lnTo>
                    <a:pt x="0" y="244855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6677914" y="2355595"/>
            <a:ext cx="1088390" cy="268351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5"/>
              </a:spcBef>
            </a:pPr>
            <a:r>
              <a:rPr sz="1600" dirty="0">
                <a:latin typeface="Calibri"/>
                <a:cs typeface="Calibri"/>
              </a:rPr>
              <a:t>Clean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preprocess </a:t>
            </a:r>
            <a:r>
              <a:rPr sz="1600" spc="-25" dirty="0">
                <a:latin typeface="Calibri"/>
                <a:cs typeface="Calibri"/>
              </a:rPr>
              <a:t>the</a:t>
            </a:r>
            <a:r>
              <a:rPr sz="1600" spc="5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extracted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by </a:t>
            </a:r>
            <a:r>
              <a:rPr sz="1600" spc="-10" dirty="0">
                <a:latin typeface="Calibri"/>
                <a:cs typeface="Calibri"/>
              </a:rPr>
              <a:t>removing unwanted characters </a:t>
            </a:r>
            <a:r>
              <a:rPr sz="1600" spc="-2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formatting inconsistenci </a:t>
            </a:r>
            <a:r>
              <a:rPr sz="1600" spc="-25" dirty="0">
                <a:latin typeface="Calibri"/>
                <a:cs typeface="Calibri"/>
              </a:rPr>
              <a:t>es.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035925" y="1706879"/>
            <a:ext cx="914400" cy="293370"/>
            <a:chOff x="8035925" y="1706879"/>
            <a:chExt cx="914400" cy="293370"/>
          </a:xfrm>
        </p:grpSpPr>
        <p:sp>
          <p:nvSpPr>
            <p:cNvPr id="77" name="object 77"/>
            <p:cNvSpPr/>
            <p:nvPr/>
          </p:nvSpPr>
          <p:spPr>
            <a:xfrm>
              <a:off x="8042275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836206" y="0"/>
                  </a:moveTo>
                  <a:lnTo>
                    <a:pt x="0" y="70"/>
                  </a:lnTo>
                  <a:lnTo>
                    <a:pt x="836206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042275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0" y="70"/>
                  </a:moveTo>
                  <a:lnTo>
                    <a:pt x="836206" y="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900794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4318" y="0"/>
                  </a:moveTo>
                  <a:lnTo>
                    <a:pt x="0" y="0"/>
                  </a:lnTo>
                  <a:lnTo>
                    <a:pt x="38480" y="40131"/>
                  </a:lnTo>
                  <a:lnTo>
                    <a:pt x="0" y="80390"/>
                  </a:lnTo>
                  <a:lnTo>
                    <a:pt x="4318" y="80390"/>
                  </a:lnTo>
                  <a:lnTo>
                    <a:pt x="42672" y="40131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8900794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0" y="0"/>
                  </a:moveTo>
                  <a:lnTo>
                    <a:pt x="4318" y="0"/>
                  </a:lnTo>
                  <a:lnTo>
                    <a:pt x="42672" y="40131"/>
                  </a:lnTo>
                  <a:lnTo>
                    <a:pt x="4318" y="80390"/>
                  </a:lnTo>
                  <a:lnTo>
                    <a:pt x="0" y="80390"/>
                  </a:lnTo>
                  <a:lnTo>
                    <a:pt x="38480" y="401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320150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140207" y="0"/>
                  </a:moveTo>
                  <a:lnTo>
                    <a:pt x="95877" y="7156"/>
                  </a:lnTo>
                  <a:lnTo>
                    <a:pt x="57387" y="27078"/>
                  </a:lnTo>
                  <a:lnTo>
                    <a:pt x="27041" y="57442"/>
                  </a:lnTo>
                  <a:lnTo>
                    <a:pt x="7144" y="95926"/>
                  </a:lnTo>
                  <a:lnTo>
                    <a:pt x="0" y="140208"/>
                  </a:lnTo>
                  <a:lnTo>
                    <a:pt x="7144" y="184538"/>
                  </a:lnTo>
                  <a:lnTo>
                    <a:pt x="27041" y="223028"/>
                  </a:lnTo>
                  <a:lnTo>
                    <a:pt x="57387" y="253374"/>
                  </a:lnTo>
                  <a:lnTo>
                    <a:pt x="95877" y="273271"/>
                  </a:lnTo>
                  <a:lnTo>
                    <a:pt x="140207" y="280416"/>
                  </a:lnTo>
                  <a:lnTo>
                    <a:pt x="184538" y="273271"/>
                  </a:lnTo>
                  <a:lnTo>
                    <a:pt x="223028" y="253374"/>
                  </a:lnTo>
                  <a:lnTo>
                    <a:pt x="253374" y="223028"/>
                  </a:lnTo>
                  <a:lnTo>
                    <a:pt x="273271" y="184538"/>
                  </a:lnTo>
                  <a:lnTo>
                    <a:pt x="280416" y="140208"/>
                  </a:lnTo>
                  <a:lnTo>
                    <a:pt x="273271" y="95926"/>
                  </a:lnTo>
                  <a:lnTo>
                    <a:pt x="253374" y="57442"/>
                  </a:lnTo>
                  <a:lnTo>
                    <a:pt x="223028" y="27078"/>
                  </a:lnTo>
                  <a:lnTo>
                    <a:pt x="184538" y="7156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320150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0" y="140208"/>
                  </a:moveTo>
                  <a:lnTo>
                    <a:pt x="7144" y="95926"/>
                  </a:lnTo>
                  <a:lnTo>
                    <a:pt x="27041" y="57442"/>
                  </a:lnTo>
                  <a:lnTo>
                    <a:pt x="57387" y="27078"/>
                  </a:lnTo>
                  <a:lnTo>
                    <a:pt x="95877" y="7156"/>
                  </a:lnTo>
                  <a:lnTo>
                    <a:pt x="140207" y="0"/>
                  </a:lnTo>
                  <a:lnTo>
                    <a:pt x="184538" y="7156"/>
                  </a:lnTo>
                  <a:lnTo>
                    <a:pt x="223028" y="27078"/>
                  </a:lnTo>
                  <a:lnTo>
                    <a:pt x="253374" y="57442"/>
                  </a:lnTo>
                  <a:lnTo>
                    <a:pt x="273271" y="95926"/>
                  </a:lnTo>
                  <a:lnTo>
                    <a:pt x="280416" y="140208"/>
                  </a:lnTo>
                  <a:lnTo>
                    <a:pt x="273271" y="184538"/>
                  </a:lnTo>
                  <a:lnTo>
                    <a:pt x="253374" y="223028"/>
                  </a:lnTo>
                  <a:lnTo>
                    <a:pt x="223028" y="253374"/>
                  </a:lnTo>
                  <a:lnTo>
                    <a:pt x="184538" y="273271"/>
                  </a:lnTo>
                  <a:lnTo>
                    <a:pt x="140207" y="280416"/>
                  </a:lnTo>
                  <a:lnTo>
                    <a:pt x="95877" y="273271"/>
                  </a:lnTo>
                  <a:lnTo>
                    <a:pt x="57387" y="253374"/>
                  </a:lnTo>
                  <a:lnTo>
                    <a:pt x="27041" y="223028"/>
                  </a:lnTo>
                  <a:lnTo>
                    <a:pt x="7144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8391270" y="16750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7841868" y="1988692"/>
            <a:ext cx="1236980" cy="3626485"/>
            <a:chOff x="7841868" y="1988692"/>
            <a:chExt cx="1236980" cy="3626485"/>
          </a:xfrm>
        </p:grpSpPr>
        <p:sp>
          <p:nvSpPr>
            <p:cNvPr id="85" name="object 85"/>
            <p:cNvSpPr/>
            <p:nvPr/>
          </p:nvSpPr>
          <p:spPr>
            <a:xfrm>
              <a:off x="7848218" y="1995042"/>
              <a:ext cx="1224280" cy="3613785"/>
            </a:xfrm>
            <a:custGeom>
              <a:avLst/>
              <a:gdLst/>
              <a:ahLst/>
              <a:cxnLst/>
              <a:rect l="l" t="t" r="r" b="b"/>
              <a:pathLst>
                <a:path w="1224279" h="3613785">
                  <a:moveTo>
                    <a:pt x="1224279" y="244856"/>
                  </a:moveTo>
                  <a:lnTo>
                    <a:pt x="0" y="244856"/>
                  </a:lnTo>
                  <a:lnTo>
                    <a:pt x="0" y="3613696"/>
                  </a:lnTo>
                  <a:lnTo>
                    <a:pt x="1224279" y="3613696"/>
                  </a:lnTo>
                  <a:lnTo>
                    <a:pt x="1224279" y="244856"/>
                  </a:lnTo>
                  <a:close/>
                </a:path>
                <a:path w="1224279" h="3613785">
                  <a:moveTo>
                    <a:pt x="612139" y="0"/>
                  </a:moveTo>
                  <a:lnTo>
                    <a:pt x="367283" y="244856"/>
                  </a:lnTo>
                  <a:lnTo>
                    <a:pt x="856996" y="244856"/>
                  </a:lnTo>
                  <a:lnTo>
                    <a:pt x="612139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848218" y="1995042"/>
              <a:ext cx="1224280" cy="3613785"/>
            </a:xfrm>
            <a:custGeom>
              <a:avLst/>
              <a:gdLst/>
              <a:ahLst/>
              <a:cxnLst/>
              <a:rect l="l" t="t" r="r" b="b"/>
              <a:pathLst>
                <a:path w="1224279" h="3613785">
                  <a:moveTo>
                    <a:pt x="0" y="244856"/>
                  </a:moveTo>
                  <a:lnTo>
                    <a:pt x="367283" y="244856"/>
                  </a:lnTo>
                  <a:lnTo>
                    <a:pt x="612139" y="0"/>
                  </a:lnTo>
                  <a:lnTo>
                    <a:pt x="856996" y="244856"/>
                  </a:lnTo>
                  <a:lnTo>
                    <a:pt x="1224279" y="244856"/>
                  </a:lnTo>
                  <a:lnTo>
                    <a:pt x="1224279" y="3613696"/>
                  </a:lnTo>
                  <a:lnTo>
                    <a:pt x="0" y="3613696"/>
                  </a:lnTo>
                  <a:lnTo>
                    <a:pt x="0" y="244856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7902702" y="2356230"/>
            <a:ext cx="1080135" cy="13665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5"/>
              </a:spcBef>
            </a:pPr>
            <a:r>
              <a:rPr sz="1600" spc="-10" dirty="0">
                <a:latin typeface="Calibri"/>
                <a:cs typeface="Calibri"/>
              </a:rPr>
              <a:t>Organize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cleaned</a:t>
            </a:r>
            <a:r>
              <a:rPr sz="1600" spc="-9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data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lists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35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dictionaries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prepare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analysis.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9260205" y="1706879"/>
            <a:ext cx="914400" cy="293370"/>
            <a:chOff x="9260205" y="1706879"/>
            <a:chExt cx="914400" cy="293370"/>
          </a:xfrm>
        </p:grpSpPr>
        <p:sp>
          <p:nvSpPr>
            <p:cNvPr id="89" name="object 89"/>
            <p:cNvSpPr/>
            <p:nvPr/>
          </p:nvSpPr>
          <p:spPr>
            <a:xfrm>
              <a:off x="9266555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836206" y="0"/>
                  </a:moveTo>
                  <a:lnTo>
                    <a:pt x="0" y="70"/>
                  </a:lnTo>
                  <a:lnTo>
                    <a:pt x="836206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9266555" y="1853493"/>
              <a:ext cx="836294" cy="635"/>
            </a:xfrm>
            <a:custGeom>
              <a:avLst/>
              <a:gdLst/>
              <a:ahLst/>
              <a:cxnLst/>
              <a:rect l="l" t="t" r="r" b="b"/>
              <a:pathLst>
                <a:path w="836295" h="635">
                  <a:moveTo>
                    <a:pt x="0" y="70"/>
                  </a:moveTo>
                  <a:lnTo>
                    <a:pt x="836206" y="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0125075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4318" y="0"/>
                  </a:moveTo>
                  <a:lnTo>
                    <a:pt x="0" y="0"/>
                  </a:lnTo>
                  <a:lnTo>
                    <a:pt x="38480" y="40131"/>
                  </a:lnTo>
                  <a:lnTo>
                    <a:pt x="0" y="80390"/>
                  </a:lnTo>
                  <a:lnTo>
                    <a:pt x="4318" y="80390"/>
                  </a:lnTo>
                  <a:lnTo>
                    <a:pt x="42799" y="40131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0125075" y="1822195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0" y="0"/>
                  </a:moveTo>
                  <a:lnTo>
                    <a:pt x="4318" y="0"/>
                  </a:lnTo>
                  <a:lnTo>
                    <a:pt x="42799" y="40131"/>
                  </a:lnTo>
                  <a:lnTo>
                    <a:pt x="4318" y="80390"/>
                  </a:lnTo>
                  <a:lnTo>
                    <a:pt x="0" y="80390"/>
                  </a:lnTo>
                  <a:lnTo>
                    <a:pt x="38480" y="401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9544431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140208" y="0"/>
                  </a:moveTo>
                  <a:lnTo>
                    <a:pt x="95926" y="7156"/>
                  </a:lnTo>
                  <a:lnTo>
                    <a:pt x="57442" y="27078"/>
                  </a:lnTo>
                  <a:lnTo>
                    <a:pt x="27078" y="57442"/>
                  </a:lnTo>
                  <a:lnTo>
                    <a:pt x="7156" y="95926"/>
                  </a:lnTo>
                  <a:lnTo>
                    <a:pt x="0" y="140208"/>
                  </a:lnTo>
                  <a:lnTo>
                    <a:pt x="7156" y="184538"/>
                  </a:lnTo>
                  <a:lnTo>
                    <a:pt x="27078" y="223028"/>
                  </a:lnTo>
                  <a:lnTo>
                    <a:pt x="57442" y="253374"/>
                  </a:lnTo>
                  <a:lnTo>
                    <a:pt x="95926" y="273271"/>
                  </a:lnTo>
                  <a:lnTo>
                    <a:pt x="140208" y="280416"/>
                  </a:lnTo>
                  <a:lnTo>
                    <a:pt x="184538" y="273271"/>
                  </a:lnTo>
                  <a:lnTo>
                    <a:pt x="223028" y="253374"/>
                  </a:lnTo>
                  <a:lnTo>
                    <a:pt x="253374" y="223028"/>
                  </a:lnTo>
                  <a:lnTo>
                    <a:pt x="273271" y="184538"/>
                  </a:lnTo>
                  <a:lnTo>
                    <a:pt x="280416" y="140208"/>
                  </a:lnTo>
                  <a:lnTo>
                    <a:pt x="273271" y="95926"/>
                  </a:lnTo>
                  <a:lnTo>
                    <a:pt x="253374" y="57442"/>
                  </a:lnTo>
                  <a:lnTo>
                    <a:pt x="223028" y="27078"/>
                  </a:lnTo>
                  <a:lnTo>
                    <a:pt x="184538" y="7156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9544431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0" y="140208"/>
                  </a:moveTo>
                  <a:lnTo>
                    <a:pt x="7156" y="95926"/>
                  </a:lnTo>
                  <a:lnTo>
                    <a:pt x="27078" y="57442"/>
                  </a:lnTo>
                  <a:lnTo>
                    <a:pt x="57442" y="27078"/>
                  </a:lnTo>
                  <a:lnTo>
                    <a:pt x="95926" y="7156"/>
                  </a:lnTo>
                  <a:lnTo>
                    <a:pt x="140208" y="0"/>
                  </a:lnTo>
                  <a:lnTo>
                    <a:pt x="184538" y="7156"/>
                  </a:lnTo>
                  <a:lnTo>
                    <a:pt x="223028" y="27078"/>
                  </a:lnTo>
                  <a:lnTo>
                    <a:pt x="253374" y="57442"/>
                  </a:lnTo>
                  <a:lnTo>
                    <a:pt x="273271" y="95926"/>
                  </a:lnTo>
                  <a:lnTo>
                    <a:pt x="280416" y="140208"/>
                  </a:lnTo>
                  <a:lnTo>
                    <a:pt x="273271" y="184538"/>
                  </a:lnTo>
                  <a:lnTo>
                    <a:pt x="253374" y="223028"/>
                  </a:lnTo>
                  <a:lnTo>
                    <a:pt x="223028" y="253374"/>
                  </a:lnTo>
                  <a:lnTo>
                    <a:pt x="184538" y="273271"/>
                  </a:lnTo>
                  <a:lnTo>
                    <a:pt x="140208" y="280416"/>
                  </a:lnTo>
                  <a:lnTo>
                    <a:pt x="95926" y="273271"/>
                  </a:lnTo>
                  <a:lnTo>
                    <a:pt x="57442" y="253374"/>
                  </a:lnTo>
                  <a:lnTo>
                    <a:pt x="27078" y="223028"/>
                  </a:lnTo>
                  <a:lnTo>
                    <a:pt x="7156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9615678" y="16750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9066148" y="1988185"/>
            <a:ext cx="1236980" cy="3637915"/>
            <a:chOff x="9066148" y="1988185"/>
            <a:chExt cx="1236980" cy="3637915"/>
          </a:xfrm>
        </p:grpSpPr>
        <p:sp>
          <p:nvSpPr>
            <p:cNvPr id="97" name="object 97"/>
            <p:cNvSpPr/>
            <p:nvPr/>
          </p:nvSpPr>
          <p:spPr>
            <a:xfrm>
              <a:off x="9072498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1224279" y="244855"/>
                  </a:moveTo>
                  <a:lnTo>
                    <a:pt x="0" y="244855"/>
                  </a:lnTo>
                  <a:lnTo>
                    <a:pt x="0" y="3624986"/>
                  </a:lnTo>
                  <a:lnTo>
                    <a:pt x="1224279" y="3624986"/>
                  </a:lnTo>
                  <a:lnTo>
                    <a:pt x="1224279" y="244855"/>
                  </a:lnTo>
                  <a:close/>
                </a:path>
                <a:path w="1224279" h="3625215">
                  <a:moveTo>
                    <a:pt x="612140" y="0"/>
                  </a:moveTo>
                  <a:lnTo>
                    <a:pt x="367283" y="244855"/>
                  </a:lnTo>
                  <a:lnTo>
                    <a:pt x="856996" y="244855"/>
                  </a:lnTo>
                  <a:lnTo>
                    <a:pt x="61214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9072498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0" y="244855"/>
                  </a:moveTo>
                  <a:lnTo>
                    <a:pt x="367283" y="244855"/>
                  </a:lnTo>
                  <a:lnTo>
                    <a:pt x="612140" y="0"/>
                  </a:lnTo>
                  <a:lnTo>
                    <a:pt x="856996" y="244855"/>
                  </a:lnTo>
                  <a:lnTo>
                    <a:pt x="1224279" y="244855"/>
                  </a:lnTo>
                  <a:lnTo>
                    <a:pt x="1224279" y="3624986"/>
                  </a:lnTo>
                  <a:lnTo>
                    <a:pt x="0" y="3624986"/>
                  </a:lnTo>
                  <a:lnTo>
                    <a:pt x="0" y="244855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9126981" y="2355595"/>
            <a:ext cx="1093470" cy="2464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5"/>
              </a:spcBef>
            </a:pPr>
            <a:r>
              <a:rPr sz="1600" spc="-10" dirty="0">
                <a:latin typeface="Calibri"/>
                <a:cs typeface="Calibri"/>
              </a:rPr>
              <a:t>Convert</a:t>
            </a:r>
            <a:r>
              <a:rPr sz="1600" spc="-25" dirty="0">
                <a:latin typeface="Calibri"/>
                <a:cs typeface="Calibri"/>
              </a:rPr>
              <a:t> the </a:t>
            </a:r>
            <a:r>
              <a:rPr sz="1600" spc="-10" dirty="0">
                <a:latin typeface="Calibri"/>
                <a:cs typeface="Calibri"/>
              </a:rPr>
              <a:t>organized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Pandas DataFrame within JupyterLab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further manipulatio 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visualization.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0484484" y="1706879"/>
            <a:ext cx="571500" cy="293370"/>
            <a:chOff x="10484484" y="1706879"/>
            <a:chExt cx="571500" cy="293370"/>
          </a:xfrm>
        </p:grpSpPr>
        <p:sp>
          <p:nvSpPr>
            <p:cNvPr id="101" name="object 101"/>
            <p:cNvSpPr/>
            <p:nvPr/>
          </p:nvSpPr>
          <p:spPr>
            <a:xfrm>
              <a:off x="10490834" y="1853492"/>
              <a:ext cx="418465" cy="635"/>
            </a:xfrm>
            <a:custGeom>
              <a:avLst/>
              <a:gdLst/>
              <a:ahLst/>
              <a:cxnLst/>
              <a:rect l="l" t="t" r="r" b="b"/>
              <a:pathLst>
                <a:path w="418465" h="635">
                  <a:moveTo>
                    <a:pt x="418109" y="0"/>
                  </a:moveTo>
                  <a:lnTo>
                    <a:pt x="0" y="72"/>
                  </a:lnTo>
                  <a:lnTo>
                    <a:pt x="418109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0490834" y="1853492"/>
              <a:ext cx="418465" cy="635"/>
            </a:xfrm>
            <a:custGeom>
              <a:avLst/>
              <a:gdLst/>
              <a:ahLst/>
              <a:cxnLst/>
              <a:rect l="l" t="t" r="r" b="b"/>
              <a:pathLst>
                <a:path w="418465" h="635">
                  <a:moveTo>
                    <a:pt x="0" y="72"/>
                  </a:moveTo>
                  <a:lnTo>
                    <a:pt x="418109" y="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0768837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140080" y="0"/>
                  </a:moveTo>
                  <a:lnTo>
                    <a:pt x="95812" y="7156"/>
                  </a:lnTo>
                  <a:lnTo>
                    <a:pt x="57360" y="27078"/>
                  </a:lnTo>
                  <a:lnTo>
                    <a:pt x="27033" y="57442"/>
                  </a:lnTo>
                  <a:lnTo>
                    <a:pt x="7143" y="95926"/>
                  </a:lnTo>
                  <a:lnTo>
                    <a:pt x="0" y="140208"/>
                  </a:lnTo>
                  <a:lnTo>
                    <a:pt x="7143" y="184538"/>
                  </a:lnTo>
                  <a:lnTo>
                    <a:pt x="27033" y="223028"/>
                  </a:lnTo>
                  <a:lnTo>
                    <a:pt x="57360" y="253374"/>
                  </a:lnTo>
                  <a:lnTo>
                    <a:pt x="95812" y="273271"/>
                  </a:lnTo>
                  <a:lnTo>
                    <a:pt x="140080" y="280416"/>
                  </a:lnTo>
                  <a:lnTo>
                    <a:pt x="184411" y="273271"/>
                  </a:lnTo>
                  <a:lnTo>
                    <a:pt x="222901" y="253374"/>
                  </a:lnTo>
                  <a:lnTo>
                    <a:pt x="253247" y="223028"/>
                  </a:lnTo>
                  <a:lnTo>
                    <a:pt x="273144" y="184538"/>
                  </a:lnTo>
                  <a:lnTo>
                    <a:pt x="280288" y="140208"/>
                  </a:lnTo>
                  <a:lnTo>
                    <a:pt x="273144" y="95926"/>
                  </a:lnTo>
                  <a:lnTo>
                    <a:pt x="253247" y="57442"/>
                  </a:lnTo>
                  <a:lnTo>
                    <a:pt x="222901" y="27078"/>
                  </a:lnTo>
                  <a:lnTo>
                    <a:pt x="184411" y="7156"/>
                  </a:lnTo>
                  <a:lnTo>
                    <a:pt x="1400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0768837" y="171322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69">
                  <a:moveTo>
                    <a:pt x="0" y="140208"/>
                  </a:moveTo>
                  <a:lnTo>
                    <a:pt x="7143" y="95926"/>
                  </a:lnTo>
                  <a:lnTo>
                    <a:pt x="27033" y="57442"/>
                  </a:lnTo>
                  <a:lnTo>
                    <a:pt x="57360" y="27078"/>
                  </a:lnTo>
                  <a:lnTo>
                    <a:pt x="95812" y="7156"/>
                  </a:lnTo>
                  <a:lnTo>
                    <a:pt x="140080" y="0"/>
                  </a:lnTo>
                  <a:lnTo>
                    <a:pt x="184411" y="7156"/>
                  </a:lnTo>
                  <a:lnTo>
                    <a:pt x="222901" y="27078"/>
                  </a:lnTo>
                  <a:lnTo>
                    <a:pt x="253247" y="57442"/>
                  </a:lnTo>
                  <a:lnTo>
                    <a:pt x="273144" y="95926"/>
                  </a:lnTo>
                  <a:lnTo>
                    <a:pt x="280288" y="140208"/>
                  </a:lnTo>
                  <a:lnTo>
                    <a:pt x="273144" y="184538"/>
                  </a:lnTo>
                  <a:lnTo>
                    <a:pt x="253247" y="223028"/>
                  </a:lnTo>
                  <a:lnTo>
                    <a:pt x="222901" y="253374"/>
                  </a:lnTo>
                  <a:lnTo>
                    <a:pt x="184411" y="273271"/>
                  </a:lnTo>
                  <a:lnTo>
                    <a:pt x="140080" y="280416"/>
                  </a:lnTo>
                  <a:lnTo>
                    <a:pt x="95812" y="273271"/>
                  </a:lnTo>
                  <a:lnTo>
                    <a:pt x="57360" y="253374"/>
                  </a:lnTo>
                  <a:lnTo>
                    <a:pt x="27033" y="223028"/>
                  </a:lnTo>
                  <a:lnTo>
                    <a:pt x="7143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10839957" y="16750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10290429" y="1988185"/>
            <a:ext cx="1236980" cy="3637915"/>
            <a:chOff x="10290429" y="1988185"/>
            <a:chExt cx="1236980" cy="3637915"/>
          </a:xfrm>
        </p:grpSpPr>
        <p:sp>
          <p:nvSpPr>
            <p:cNvPr id="107" name="object 107"/>
            <p:cNvSpPr/>
            <p:nvPr/>
          </p:nvSpPr>
          <p:spPr>
            <a:xfrm>
              <a:off x="10296779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1224279" y="244855"/>
                  </a:moveTo>
                  <a:lnTo>
                    <a:pt x="0" y="244855"/>
                  </a:lnTo>
                  <a:lnTo>
                    <a:pt x="0" y="3624986"/>
                  </a:lnTo>
                  <a:lnTo>
                    <a:pt x="1224279" y="3624986"/>
                  </a:lnTo>
                  <a:lnTo>
                    <a:pt x="1224279" y="244855"/>
                  </a:lnTo>
                  <a:close/>
                </a:path>
                <a:path w="1224279" h="3625215">
                  <a:moveTo>
                    <a:pt x="612140" y="0"/>
                  </a:moveTo>
                  <a:lnTo>
                    <a:pt x="367284" y="244855"/>
                  </a:lnTo>
                  <a:lnTo>
                    <a:pt x="856996" y="244855"/>
                  </a:lnTo>
                  <a:lnTo>
                    <a:pt x="61214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0296779" y="1994535"/>
              <a:ext cx="1224280" cy="3625215"/>
            </a:xfrm>
            <a:custGeom>
              <a:avLst/>
              <a:gdLst/>
              <a:ahLst/>
              <a:cxnLst/>
              <a:rect l="l" t="t" r="r" b="b"/>
              <a:pathLst>
                <a:path w="1224279" h="3625215">
                  <a:moveTo>
                    <a:pt x="0" y="244855"/>
                  </a:moveTo>
                  <a:lnTo>
                    <a:pt x="367284" y="244855"/>
                  </a:lnTo>
                  <a:lnTo>
                    <a:pt x="612140" y="0"/>
                  </a:lnTo>
                  <a:lnTo>
                    <a:pt x="856996" y="244855"/>
                  </a:lnTo>
                  <a:lnTo>
                    <a:pt x="1224279" y="244855"/>
                  </a:lnTo>
                  <a:lnTo>
                    <a:pt x="1224279" y="3624986"/>
                  </a:lnTo>
                  <a:lnTo>
                    <a:pt x="0" y="3624986"/>
                  </a:lnTo>
                  <a:lnTo>
                    <a:pt x="0" y="244855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10351389" y="2355595"/>
            <a:ext cx="1098550" cy="20250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5"/>
              </a:spcBef>
            </a:pPr>
            <a:r>
              <a:rPr sz="1600" spc="-10" dirty="0">
                <a:latin typeface="Calibri"/>
                <a:cs typeface="Calibri"/>
              </a:rPr>
              <a:t>Validate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scraped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data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ensure accuracy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completenes 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before proceeding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analysis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modeling.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2385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1C7CDB"/>
                </a:solidFill>
                <a:latin typeface="Tahoma" panose="020B0604030504040204"/>
                <a:cs typeface="Tahoma" panose="020B0604030504040204"/>
              </a:rPr>
              <a:t>10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Data</a:t>
            </a:r>
            <a:r>
              <a:rPr spc="-254" dirty="0"/>
              <a:t> </a:t>
            </a:r>
            <a:r>
              <a:rPr spc="-75" dirty="0"/>
              <a:t>Wrangling</a:t>
            </a:r>
            <a:endParaRPr spc="-75" dirty="0"/>
          </a:p>
        </p:txBody>
      </p:sp>
      <p:sp>
        <p:nvSpPr>
          <p:cNvPr id="4" name="object 4"/>
          <p:cNvSpPr/>
          <p:nvPr/>
        </p:nvSpPr>
        <p:spPr>
          <a:xfrm>
            <a:off x="2909189" y="2150872"/>
            <a:ext cx="474345" cy="132715"/>
          </a:xfrm>
          <a:custGeom>
            <a:avLst/>
            <a:gdLst/>
            <a:ahLst/>
            <a:cxnLst/>
            <a:rect l="l" t="t" r="r" b="b"/>
            <a:pathLst>
              <a:path w="474345" h="132714">
                <a:moveTo>
                  <a:pt x="417426" y="66294"/>
                </a:moveTo>
                <a:lnTo>
                  <a:pt x="345948" y="107950"/>
                </a:lnTo>
                <a:lnTo>
                  <a:pt x="343662" y="116712"/>
                </a:lnTo>
                <a:lnTo>
                  <a:pt x="347599" y="123443"/>
                </a:lnTo>
                <a:lnTo>
                  <a:pt x="351663" y="130301"/>
                </a:lnTo>
                <a:lnTo>
                  <a:pt x="360299" y="132587"/>
                </a:lnTo>
                <a:lnTo>
                  <a:pt x="449698" y="80517"/>
                </a:lnTo>
                <a:lnTo>
                  <a:pt x="445643" y="80517"/>
                </a:lnTo>
                <a:lnTo>
                  <a:pt x="445643" y="78612"/>
                </a:lnTo>
                <a:lnTo>
                  <a:pt x="438531" y="78612"/>
                </a:lnTo>
                <a:lnTo>
                  <a:pt x="417426" y="66294"/>
                </a:lnTo>
                <a:close/>
              </a:path>
              <a:path w="474345" h="132714">
                <a:moveTo>
                  <a:pt x="392840" y="51942"/>
                </a:moveTo>
                <a:lnTo>
                  <a:pt x="0" y="51942"/>
                </a:lnTo>
                <a:lnTo>
                  <a:pt x="0" y="80517"/>
                </a:lnTo>
                <a:lnTo>
                  <a:pt x="393057" y="80517"/>
                </a:lnTo>
                <a:lnTo>
                  <a:pt x="417426" y="66294"/>
                </a:lnTo>
                <a:lnTo>
                  <a:pt x="392840" y="51942"/>
                </a:lnTo>
                <a:close/>
              </a:path>
              <a:path w="474345" h="132714">
                <a:moveTo>
                  <a:pt x="449480" y="51942"/>
                </a:moveTo>
                <a:lnTo>
                  <a:pt x="445643" y="51942"/>
                </a:lnTo>
                <a:lnTo>
                  <a:pt x="445643" y="80517"/>
                </a:lnTo>
                <a:lnTo>
                  <a:pt x="449698" y="80517"/>
                </a:lnTo>
                <a:lnTo>
                  <a:pt x="474090" y="66294"/>
                </a:lnTo>
                <a:lnTo>
                  <a:pt x="449480" y="51942"/>
                </a:lnTo>
                <a:close/>
              </a:path>
              <a:path w="474345" h="132714">
                <a:moveTo>
                  <a:pt x="438531" y="53975"/>
                </a:moveTo>
                <a:lnTo>
                  <a:pt x="417426" y="66294"/>
                </a:lnTo>
                <a:lnTo>
                  <a:pt x="438531" y="78612"/>
                </a:lnTo>
                <a:lnTo>
                  <a:pt x="438531" y="53975"/>
                </a:lnTo>
                <a:close/>
              </a:path>
              <a:path w="474345" h="132714">
                <a:moveTo>
                  <a:pt x="445643" y="53975"/>
                </a:moveTo>
                <a:lnTo>
                  <a:pt x="438531" y="53975"/>
                </a:lnTo>
                <a:lnTo>
                  <a:pt x="438531" y="78612"/>
                </a:lnTo>
                <a:lnTo>
                  <a:pt x="445643" y="78612"/>
                </a:lnTo>
                <a:lnTo>
                  <a:pt x="445643" y="53975"/>
                </a:lnTo>
                <a:close/>
              </a:path>
              <a:path w="474345" h="132714">
                <a:moveTo>
                  <a:pt x="360299" y="0"/>
                </a:moveTo>
                <a:lnTo>
                  <a:pt x="351663" y="2286"/>
                </a:lnTo>
                <a:lnTo>
                  <a:pt x="347599" y="9143"/>
                </a:lnTo>
                <a:lnTo>
                  <a:pt x="343662" y="15875"/>
                </a:lnTo>
                <a:lnTo>
                  <a:pt x="345948" y="24637"/>
                </a:lnTo>
                <a:lnTo>
                  <a:pt x="417426" y="66294"/>
                </a:lnTo>
                <a:lnTo>
                  <a:pt x="438531" y="53975"/>
                </a:lnTo>
                <a:lnTo>
                  <a:pt x="445643" y="53975"/>
                </a:lnTo>
                <a:lnTo>
                  <a:pt x="445643" y="51942"/>
                </a:lnTo>
                <a:lnTo>
                  <a:pt x="449480" y="51942"/>
                </a:lnTo>
                <a:lnTo>
                  <a:pt x="36029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889" y="1558925"/>
            <a:ext cx="2194560" cy="1202055"/>
          </a:xfrm>
          <a:prstGeom prst="rect">
            <a:avLst/>
          </a:prstGeom>
          <a:solidFill>
            <a:srgbClr val="FFFFFF"/>
          </a:solidFill>
          <a:ln w="19050">
            <a:solidFill>
              <a:srgbClr val="3C67B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9570">
              <a:lnSpc>
                <a:spcPts val="1480"/>
              </a:lnSpc>
            </a:pPr>
            <a:r>
              <a:rPr sz="1600" b="1" dirty="0">
                <a:latin typeface="Calibri"/>
                <a:cs typeface="Calibri"/>
              </a:rPr>
              <a:t>Import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necessary</a:t>
            </a:r>
            <a:r>
              <a:rPr lang="en-US" altLang=""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libraries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such</a:t>
            </a:r>
            <a:r>
              <a:rPr sz="1600" b="1" spc="50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as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pandas,</a:t>
            </a:r>
            <a:r>
              <a:rPr sz="1600" b="1" spc="-25" dirty="0">
                <a:latin typeface="Calibri"/>
                <a:cs typeface="Calibri"/>
              </a:rPr>
              <a:t> numpy,</a:t>
            </a:r>
            <a:endParaRPr sz="1600">
              <a:latin typeface="Calibri"/>
              <a:cs typeface="Calibri"/>
            </a:endParaRPr>
          </a:p>
          <a:p>
            <a:pPr marL="197485">
              <a:lnSpc>
                <a:spcPts val="1645"/>
              </a:lnSpc>
            </a:pP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requests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for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data</a:t>
            </a:r>
            <a:r>
              <a:rPr lang="en-US" altLang=""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manipulation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API </a:t>
            </a:r>
            <a:r>
              <a:rPr sz="1600" b="1" spc="-10" dirty="0">
                <a:latin typeface="Calibri"/>
                <a:cs typeface="Calibri"/>
              </a:rPr>
              <a:t>requests.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07811" y="2150872"/>
            <a:ext cx="474345" cy="132715"/>
          </a:xfrm>
          <a:custGeom>
            <a:avLst/>
            <a:gdLst/>
            <a:ahLst/>
            <a:cxnLst/>
            <a:rect l="l" t="t" r="r" b="b"/>
            <a:pathLst>
              <a:path w="474345" h="132714">
                <a:moveTo>
                  <a:pt x="417429" y="66294"/>
                </a:moveTo>
                <a:lnTo>
                  <a:pt x="346075" y="107950"/>
                </a:lnTo>
                <a:lnTo>
                  <a:pt x="343788" y="116712"/>
                </a:lnTo>
                <a:lnTo>
                  <a:pt x="347725" y="123443"/>
                </a:lnTo>
                <a:lnTo>
                  <a:pt x="351663" y="130301"/>
                </a:lnTo>
                <a:lnTo>
                  <a:pt x="360425" y="132587"/>
                </a:lnTo>
                <a:lnTo>
                  <a:pt x="449727" y="80517"/>
                </a:lnTo>
                <a:lnTo>
                  <a:pt x="445770" y="80517"/>
                </a:lnTo>
                <a:lnTo>
                  <a:pt x="445770" y="78612"/>
                </a:lnTo>
                <a:lnTo>
                  <a:pt x="438530" y="78612"/>
                </a:lnTo>
                <a:lnTo>
                  <a:pt x="417429" y="66294"/>
                </a:lnTo>
                <a:close/>
              </a:path>
              <a:path w="474345" h="132714">
                <a:moveTo>
                  <a:pt x="392846" y="51942"/>
                </a:moveTo>
                <a:lnTo>
                  <a:pt x="0" y="51942"/>
                </a:lnTo>
                <a:lnTo>
                  <a:pt x="0" y="80517"/>
                </a:lnTo>
                <a:lnTo>
                  <a:pt x="393064" y="80517"/>
                </a:lnTo>
                <a:lnTo>
                  <a:pt x="417429" y="66294"/>
                </a:lnTo>
                <a:lnTo>
                  <a:pt x="392846" y="51942"/>
                </a:lnTo>
                <a:close/>
              </a:path>
              <a:path w="474345" h="132714">
                <a:moveTo>
                  <a:pt x="449510" y="51942"/>
                </a:moveTo>
                <a:lnTo>
                  <a:pt x="445770" y="51942"/>
                </a:lnTo>
                <a:lnTo>
                  <a:pt x="445770" y="80517"/>
                </a:lnTo>
                <a:lnTo>
                  <a:pt x="449727" y="80517"/>
                </a:lnTo>
                <a:lnTo>
                  <a:pt x="474090" y="66294"/>
                </a:lnTo>
                <a:lnTo>
                  <a:pt x="449510" y="51942"/>
                </a:lnTo>
                <a:close/>
              </a:path>
              <a:path w="474345" h="132714">
                <a:moveTo>
                  <a:pt x="438530" y="53975"/>
                </a:moveTo>
                <a:lnTo>
                  <a:pt x="417429" y="66294"/>
                </a:lnTo>
                <a:lnTo>
                  <a:pt x="438530" y="78612"/>
                </a:lnTo>
                <a:lnTo>
                  <a:pt x="438530" y="53975"/>
                </a:lnTo>
                <a:close/>
              </a:path>
              <a:path w="474345" h="132714">
                <a:moveTo>
                  <a:pt x="445770" y="53975"/>
                </a:moveTo>
                <a:lnTo>
                  <a:pt x="438530" y="53975"/>
                </a:lnTo>
                <a:lnTo>
                  <a:pt x="438530" y="78612"/>
                </a:lnTo>
                <a:lnTo>
                  <a:pt x="445770" y="78612"/>
                </a:lnTo>
                <a:lnTo>
                  <a:pt x="445770" y="53975"/>
                </a:lnTo>
                <a:close/>
              </a:path>
              <a:path w="474345" h="132714">
                <a:moveTo>
                  <a:pt x="360425" y="0"/>
                </a:moveTo>
                <a:lnTo>
                  <a:pt x="351663" y="2286"/>
                </a:lnTo>
                <a:lnTo>
                  <a:pt x="347725" y="9143"/>
                </a:lnTo>
                <a:lnTo>
                  <a:pt x="343788" y="15875"/>
                </a:lnTo>
                <a:lnTo>
                  <a:pt x="346075" y="24637"/>
                </a:lnTo>
                <a:lnTo>
                  <a:pt x="417429" y="66294"/>
                </a:lnTo>
                <a:lnTo>
                  <a:pt x="438530" y="53975"/>
                </a:lnTo>
                <a:lnTo>
                  <a:pt x="445770" y="53975"/>
                </a:lnTo>
                <a:lnTo>
                  <a:pt x="445770" y="51942"/>
                </a:lnTo>
                <a:lnTo>
                  <a:pt x="449510" y="51942"/>
                </a:lnTo>
                <a:lnTo>
                  <a:pt x="36042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415538" y="1558925"/>
            <a:ext cx="2194560" cy="1316990"/>
          </a:xfrm>
          <a:prstGeom prst="rect">
            <a:avLst/>
          </a:prstGeom>
          <a:solidFill>
            <a:srgbClr val="FFFFFF"/>
          </a:solidFill>
          <a:ln w="19050">
            <a:solidFill>
              <a:srgbClr val="3C67B0"/>
            </a:solidFill>
          </a:ln>
        </p:spPr>
        <p:txBody>
          <a:bodyPr vert="horz" wrap="square" lIns="0" tIns="198755" rIns="0" bIns="0" rtlCol="0">
            <a:spAutoFit/>
          </a:bodyPr>
          <a:lstStyle/>
          <a:p>
            <a:pPr marL="144145" marR="137795" algn="ctr">
              <a:lnSpc>
                <a:spcPct val="92000"/>
              </a:lnSpc>
              <a:spcBef>
                <a:spcPts val="1565"/>
              </a:spcBef>
            </a:pPr>
            <a:r>
              <a:rPr sz="1600" b="1" dirty="0">
                <a:latin typeface="Calibri"/>
                <a:cs typeface="Calibri"/>
              </a:rPr>
              <a:t>Make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GET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request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to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SapaceX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API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to </a:t>
            </a:r>
            <a:r>
              <a:rPr sz="1600" b="1" spc="-10" dirty="0">
                <a:latin typeface="Calibri"/>
                <a:cs typeface="Calibri"/>
              </a:rPr>
              <a:t>retrieve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raw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launch </a:t>
            </a:r>
            <a:r>
              <a:rPr sz="1600" b="1" dirty="0">
                <a:latin typeface="Calibri"/>
                <a:cs typeface="Calibri"/>
              </a:rPr>
              <a:t>data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JSON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format.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06561" y="2150872"/>
            <a:ext cx="474345" cy="132715"/>
          </a:xfrm>
          <a:custGeom>
            <a:avLst/>
            <a:gdLst/>
            <a:ahLst/>
            <a:cxnLst/>
            <a:rect l="l" t="t" r="r" b="b"/>
            <a:pathLst>
              <a:path w="474345" h="132714">
                <a:moveTo>
                  <a:pt x="417426" y="66294"/>
                </a:moveTo>
                <a:lnTo>
                  <a:pt x="345948" y="107950"/>
                </a:lnTo>
                <a:lnTo>
                  <a:pt x="343662" y="116712"/>
                </a:lnTo>
                <a:lnTo>
                  <a:pt x="347599" y="123443"/>
                </a:lnTo>
                <a:lnTo>
                  <a:pt x="351663" y="130301"/>
                </a:lnTo>
                <a:lnTo>
                  <a:pt x="360426" y="132587"/>
                </a:lnTo>
                <a:lnTo>
                  <a:pt x="449703" y="80517"/>
                </a:lnTo>
                <a:lnTo>
                  <a:pt x="445770" y="80517"/>
                </a:lnTo>
                <a:lnTo>
                  <a:pt x="445770" y="78612"/>
                </a:lnTo>
                <a:lnTo>
                  <a:pt x="438531" y="78612"/>
                </a:lnTo>
                <a:lnTo>
                  <a:pt x="417426" y="66294"/>
                </a:lnTo>
                <a:close/>
              </a:path>
              <a:path w="474345" h="132714">
                <a:moveTo>
                  <a:pt x="392840" y="51942"/>
                </a:moveTo>
                <a:lnTo>
                  <a:pt x="0" y="51942"/>
                </a:lnTo>
                <a:lnTo>
                  <a:pt x="0" y="80517"/>
                </a:lnTo>
                <a:lnTo>
                  <a:pt x="393057" y="80517"/>
                </a:lnTo>
                <a:lnTo>
                  <a:pt x="417426" y="66294"/>
                </a:lnTo>
                <a:lnTo>
                  <a:pt x="392840" y="51942"/>
                </a:lnTo>
                <a:close/>
              </a:path>
              <a:path w="474345" h="132714">
                <a:moveTo>
                  <a:pt x="449480" y="51942"/>
                </a:moveTo>
                <a:lnTo>
                  <a:pt x="445770" y="51942"/>
                </a:lnTo>
                <a:lnTo>
                  <a:pt x="445770" y="80517"/>
                </a:lnTo>
                <a:lnTo>
                  <a:pt x="449703" y="80517"/>
                </a:lnTo>
                <a:lnTo>
                  <a:pt x="474090" y="66294"/>
                </a:lnTo>
                <a:lnTo>
                  <a:pt x="449480" y="51942"/>
                </a:lnTo>
                <a:close/>
              </a:path>
              <a:path w="474345" h="132714">
                <a:moveTo>
                  <a:pt x="438531" y="53975"/>
                </a:moveTo>
                <a:lnTo>
                  <a:pt x="417426" y="66294"/>
                </a:lnTo>
                <a:lnTo>
                  <a:pt x="438531" y="78612"/>
                </a:lnTo>
                <a:lnTo>
                  <a:pt x="438531" y="53975"/>
                </a:lnTo>
                <a:close/>
              </a:path>
              <a:path w="474345" h="132714">
                <a:moveTo>
                  <a:pt x="445770" y="53975"/>
                </a:moveTo>
                <a:lnTo>
                  <a:pt x="438531" y="53975"/>
                </a:lnTo>
                <a:lnTo>
                  <a:pt x="438531" y="78612"/>
                </a:lnTo>
                <a:lnTo>
                  <a:pt x="445770" y="78612"/>
                </a:lnTo>
                <a:lnTo>
                  <a:pt x="445770" y="53975"/>
                </a:lnTo>
                <a:close/>
              </a:path>
              <a:path w="474345" h="132714">
                <a:moveTo>
                  <a:pt x="360426" y="0"/>
                </a:moveTo>
                <a:lnTo>
                  <a:pt x="351663" y="2286"/>
                </a:lnTo>
                <a:lnTo>
                  <a:pt x="347599" y="9143"/>
                </a:lnTo>
                <a:lnTo>
                  <a:pt x="343662" y="15875"/>
                </a:lnTo>
                <a:lnTo>
                  <a:pt x="345948" y="24637"/>
                </a:lnTo>
                <a:lnTo>
                  <a:pt x="417426" y="66294"/>
                </a:lnTo>
                <a:lnTo>
                  <a:pt x="438531" y="53975"/>
                </a:lnTo>
                <a:lnTo>
                  <a:pt x="445770" y="53975"/>
                </a:lnTo>
                <a:lnTo>
                  <a:pt x="445770" y="51942"/>
                </a:lnTo>
                <a:lnTo>
                  <a:pt x="449480" y="51942"/>
                </a:lnTo>
                <a:lnTo>
                  <a:pt x="3604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14288" y="1558925"/>
            <a:ext cx="2194560" cy="1316990"/>
          </a:xfrm>
          <a:prstGeom prst="rect">
            <a:avLst/>
          </a:prstGeom>
          <a:solidFill>
            <a:srgbClr val="FFFFFF"/>
          </a:solidFill>
          <a:ln w="19050">
            <a:solidFill>
              <a:srgbClr val="3C67B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156845" marR="145415" indent="-3175" algn="ctr">
              <a:lnSpc>
                <a:spcPct val="92000"/>
              </a:lnSpc>
              <a:spcBef>
                <a:spcPts val="685"/>
              </a:spcBef>
            </a:pPr>
            <a:r>
              <a:rPr sz="1600" b="1" dirty="0">
                <a:latin typeface="Calibri"/>
                <a:cs typeface="Calibri"/>
              </a:rPr>
              <a:t>Use</a:t>
            </a:r>
            <a:r>
              <a:rPr sz="1600" b="1" spc="-10" dirty="0">
                <a:latin typeface="Calibri"/>
                <a:cs typeface="Calibri"/>
              </a:rPr>
              <a:t> json_normalize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or </a:t>
            </a:r>
            <a:r>
              <a:rPr sz="1600" b="1" dirty="0">
                <a:latin typeface="Calibri"/>
                <a:cs typeface="Calibri"/>
              </a:rPr>
              <a:t>similar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methods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to </a:t>
            </a:r>
            <a:r>
              <a:rPr sz="1600" b="1" dirty="0">
                <a:latin typeface="Calibri"/>
                <a:cs typeface="Calibri"/>
              </a:rPr>
              <a:t>convert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nested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JSON </a:t>
            </a:r>
            <a:r>
              <a:rPr sz="1600" b="1" dirty="0">
                <a:latin typeface="Calibri"/>
                <a:cs typeface="Calibri"/>
              </a:rPr>
              <a:t>data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into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flat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Pandas DataFrame.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47647" y="2873629"/>
            <a:ext cx="8176895" cy="474345"/>
          </a:xfrm>
          <a:custGeom>
            <a:avLst/>
            <a:gdLst/>
            <a:ahLst/>
            <a:cxnLst/>
            <a:rect l="l" t="t" r="r" b="b"/>
            <a:pathLst>
              <a:path w="8176895" h="474345">
                <a:moveTo>
                  <a:pt x="15875" y="343662"/>
                </a:moveTo>
                <a:lnTo>
                  <a:pt x="9016" y="347599"/>
                </a:lnTo>
                <a:lnTo>
                  <a:pt x="2285" y="351663"/>
                </a:lnTo>
                <a:lnTo>
                  <a:pt x="0" y="360299"/>
                </a:lnTo>
                <a:lnTo>
                  <a:pt x="3936" y="367157"/>
                </a:lnTo>
                <a:lnTo>
                  <a:pt x="66293" y="474091"/>
                </a:lnTo>
                <a:lnTo>
                  <a:pt x="82883" y="445643"/>
                </a:lnTo>
                <a:lnTo>
                  <a:pt x="51942" y="445643"/>
                </a:lnTo>
                <a:lnTo>
                  <a:pt x="51942" y="392941"/>
                </a:lnTo>
                <a:lnTo>
                  <a:pt x="28575" y="352806"/>
                </a:lnTo>
                <a:lnTo>
                  <a:pt x="24637" y="345948"/>
                </a:lnTo>
                <a:lnTo>
                  <a:pt x="15875" y="343662"/>
                </a:lnTo>
                <a:close/>
              </a:path>
              <a:path w="8176895" h="474345">
                <a:moveTo>
                  <a:pt x="52002" y="392941"/>
                </a:moveTo>
                <a:lnTo>
                  <a:pt x="51942" y="445643"/>
                </a:lnTo>
                <a:lnTo>
                  <a:pt x="80517" y="445643"/>
                </a:lnTo>
                <a:lnTo>
                  <a:pt x="80517" y="438531"/>
                </a:lnTo>
                <a:lnTo>
                  <a:pt x="53975" y="438531"/>
                </a:lnTo>
                <a:lnTo>
                  <a:pt x="66278" y="417399"/>
                </a:lnTo>
                <a:lnTo>
                  <a:pt x="52002" y="392941"/>
                </a:lnTo>
                <a:close/>
              </a:path>
              <a:path w="8176895" h="474345">
                <a:moveTo>
                  <a:pt x="116712" y="343662"/>
                </a:moveTo>
                <a:lnTo>
                  <a:pt x="107950" y="345948"/>
                </a:lnTo>
                <a:lnTo>
                  <a:pt x="103885" y="352806"/>
                </a:lnTo>
                <a:lnTo>
                  <a:pt x="80517" y="392941"/>
                </a:lnTo>
                <a:lnTo>
                  <a:pt x="80517" y="445643"/>
                </a:lnTo>
                <a:lnTo>
                  <a:pt x="82883" y="445643"/>
                </a:lnTo>
                <a:lnTo>
                  <a:pt x="128650" y="367157"/>
                </a:lnTo>
                <a:lnTo>
                  <a:pt x="132587" y="360299"/>
                </a:lnTo>
                <a:lnTo>
                  <a:pt x="130301" y="351663"/>
                </a:lnTo>
                <a:lnTo>
                  <a:pt x="116712" y="343662"/>
                </a:lnTo>
                <a:close/>
              </a:path>
              <a:path w="8176895" h="474345">
                <a:moveTo>
                  <a:pt x="66278" y="417399"/>
                </a:moveTo>
                <a:lnTo>
                  <a:pt x="53975" y="438531"/>
                </a:lnTo>
                <a:lnTo>
                  <a:pt x="78612" y="438531"/>
                </a:lnTo>
                <a:lnTo>
                  <a:pt x="66278" y="417399"/>
                </a:lnTo>
                <a:close/>
              </a:path>
              <a:path w="8176895" h="474345">
                <a:moveTo>
                  <a:pt x="80517" y="392941"/>
                </a:moveTo>
                <a:lnTo>
                  <a:pt x="66278" y="417399"/>
                </a:lnTo>
                <a:lnTo>
                  <a:pt x="78612" y="438531"/>
                </a:lnTo>
                <a:lnTo>
                  <a:pt x="80517" y="438531"/>
                </a:lnTo>
                <a:lnTo>
                  <a:pt x="80517" y="392941"/>
                </a:lnTo>
                <a:close/>
              </a:path>
              <a:path w="8176895" h="474345">
                <a:moveTo>
                  <a:pt x="8148066" y="239775"/>
                </a:moveTo>
                <a:lnTo>
                  <a:pt x="51942" y="239775"/>
                </a:lnTo>
                <a:lnTo>
                  <a:pt x="52002" y="392941"/>
                </a:lnTo>
                <a:lnTo>
                  <a:pt x="66278" y="417399"/>
                </a:lnTo>
                <a:lnTo>
                  <a:pt x="80517" y="392941"/>
                </a:lnTo>
                <a:lnTo>
                  <a:pt x="80517" y="268350"/>
                </a:lnTo>
                <a:lnTo>
                  <a:pt x="66293" y="268350"/>
                </a:lnTo>
                <a:lnTo>
                  <a:pt x="80517" y="254126"/>
                </a:lnTo>
                <a:lnTo>
                  <a:pt x="8148066" y="254126"/>
                </a:lnTo>
                <a:lnTo>
                  <a:pt x="8148066" y="239775"/>
                </a:lnTo>
                <a:close/>
              </a:path>
              <a:path w="8176895" h="474345">
                <a:moveTo>
                  <a:pt x="80517" y="254126"/>
                </a:moveTo>
                <a:lnTo>
                  <a:pt x="66293" y="268350"/>
                </a:lnTo>
                <a:lnTo>
                  <a:pt x="80517" y="268350"/>
                </a:lnTo>
                <a:lnTo>
                  <a:pt x="80517" y="254126"/>
                </a:lnTo>
                <a:close/>
              </a:path>
              <a:path w="8176895" h="474345">
                <a:moveTo>
                  <a:pt x="8176641" y="239775"/>
                </a:moveTo>
                <a:lnTo>
                  <a:pt x="8162289" y="239775"/>
                </a:lnTo>
                <a:lnTo>
                  <a:pt x="8148066" y="254126"/>
                </a:lnTo>
                <a:lnTo>
                  <a:pt x="80517" y="254126"/>
                </a:lnTo>
                <a:lnTo>
                  <a:pt x="80517" y="268350"/>
                </a:lnTo>
                <a:lnTo>
                  <a:pt x="8176641" y="268350"/>
                </a:lnTo>
                <a:lnTo>
                  <a:pt x="8176641" y="239775"/>
                </a:lnTo>
                <a:close/>
              </a:path>
              <a:path w="8176895" h="474345">
                <a:moveTo>
                  <a:pt x="8176641" y="0"/>
                </a:moveTo>
                <a:lnTo>
                  <a:pt x="8148066" y="0"/>
                </a:lnTo>
                <a:lnTo>
                  <a:pt x="8148066" y="254126"/>
                </a:lnTo>
                <a:lnTo>
                  <a:pt x="8162289" y="239775"/>
                </a:lnTo>
                <a:lnTo>
                  <a:pt x="8176641" y="239775"/>
                </a:lnTo>
                <a:lnTo>
                  <a:pt x="817664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812910" y="1558925"/>
            <a:ext cx="2194560" cy="1316990"/>
          </a:xfrm>
          <a:prstGeom prst="rect">
            <a:avLst/>
          </a:prstGeom>
          <a:solidFill>
            <a:srgbClr val="FFFFFF"/>
          </a:solidFill>
          <a:ln w="19050">
            <a:solidFill>
              <a:srgbClr val="3C67B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480"/>
              </a:lnSpc>
            </a:pPr>
            <a:r>
              <a:rPr sz="1600" b="1" dirty="0">
                <a:latin typeface="Calibri"/>
                <a:cs typeface="Calibri"/>
              </a:rPr>
              <a:t>Inspect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clean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the</a:t>
            </a:r>
            <a:endParaRPr sz="1600">
              <a:latin typeface="Calibri"/>
              <a:cs typeface="Calibri"/>
            </a:endParaRPr>
          </a:p>
          <a:p>
            <a:pPr marL="121920" marR="113665" algn="ctr">
              <a:lnSpc>
                <a:spcPct val="92000"/>
              </a:lnSpc>
              <a:spcBef>
                <a:spcPts val="75"/>
              </a:spcBef>
            </a:pPr>
            <a:r>
              <a:rPr sz="1600" b="1" spc="-10" dirty="0">
                <a:latin typeface="Calibri"/>
                <a:cs typeface="Calibri"/>
              </a:rPr>
              <a:t>DataFrame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by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handling </a:t>
            </a:r>
            <a:r>
              <a:rPr sz="1600" b="1" dirty="0">
                <a:latin typeface="Calibri"/>
                <a:cs typeface="Calibri"/>
              </a:rPr>
              <a:t>missing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values, correcting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data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types,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renaming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columns </a:t>
            </a:r>
            <a:r>
              <a:rPr sz="1600" b="1" dirty="0">
                <a:latin typeface="Calibri"/>
                <a:cs typeface="Calibri"/>
              </a:rPr>
              <a:t>for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clarity.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9189" y="3971925"/>
            <a:ext cx="474345" cy="132715"/>
          </a:xfrm>
          <a:custGeom>
            <a:avLst/>
            <a:gdLst/>
            <a:ahLst/>
            <a:cxnLst/>
            <a:rect l="l" t="t" r="r" b="b"/>
            <a:pathLst>
              <a:path w="474345" h="132714">
                <a:moveTo>
                  <a:pt x="417399" y="66309"/>
                </a:moveTo>
                <a:lnTo>
                  <a:pt x="345948" y="107950"/>
                </a:lnTo>
                <a:lnTo>
                  <a:pt x="343662" y="116712"/>
                </a:lnTo>
                <a:lnTo>
                  <a:pt x="347599" y="123570"/>
                </a:lnTo>
                <a:lnTo>
                  <a:pt x="351663" y="130301"/>
                </a:lnTo>
                <a:lnTo>
                  <a:pt x="360299" y="132587"/>
                </a:lnTo>
                <a:lnTo>
                  <a:pt x="449480" y="80644"/>
                </a:lnTo>
                <a:lnTo>
                  <a:pt x="445643" y="80644"/>
                </a:lnTo>
                <a:lnTo>
                  <a:pt x="445643" y="78612"/>
                </a:lnTo>
                <a:lnTo>
                  <a:pt x="438531" y="78612"/>
                </a:lnTo>
                <a:lnTo>
                  <a:pt x="417399" y="66309"/>
                </a:lnTo>
                <a:close/>
              </a:path>
              <a:path w="474345" h="132714">
                <a:moveTo>
                  <a:pt x="392941" y="52069"/>
                </a:moveTo>
                <a:lnTo>
                  <a:pt x="0" y="52069"/>
                </a:lnTo>
                <a:lnTo>
                  <a:pt x="0" y="80644"/>
                </a:lnTo>
                <a:lnTo>
                  <a:pt x="392840" y="80644"/>
                </a:lnTo>
                <a:lnTo>
                  <a:pt x="417399" y="66309"/>
                </a:lnTo>
                <a:lnTo>
                  <a:pt x="392941" y="52069"/>
                </a:lnTo>
                <a:close/>
              </a:path>
              <a:path w="474345" h="132714">
                <a:moveTo>
                  <a:pt x="449698" y="52069"/>
                </a:moveTo>
                <a:lnTo>
                  <a:pt x="445643" y="52069"/>
                </a:lnTo>
                <a:lnTo>
                  <a:pt x="445643" y="80644"/>
                </a:lnTo>
                <a:lnTo>
                  <a:pt x="449480" y="80644"/>
                </a:lnTo>
                <a:lnTo>
                  <a:pt x="474064" y="66309"/>
                </a:lnTo>
                <a:lnTo>
                  <a:pt x="449698" y="52069"/>
                </a:lnTo>
                <a:close/>
              </a:path>
              <a:path w="474345" h="132714">
                <a:moveTo>
                  <a:pt x="438531" y="53975"/>
                </a:moveTo>
                <a:lnTo>
                  <a:pt x="417399" y="66309"/>
                </a:lnTo>
                <a:lnTo>
                  <a:pt x="438531" y="78612"/>
                </a:lnTo>
                <a:lnTo>
                  <a:pt x="438531" y="53975"/>
                </a:lnTo>
                <a:close/>
              </a:path>
              <a:path w="474345" h="132714">
                <a:moveTo>
                  <a:pt x="445643" y="53975"/>
                </a:moveTo>
                <a:lnTo>
                  <a:pt x="438531" y="53975"/>
                </a:lnTo>
                <a:lnTo>
                  <a:pt x="438531" y="78612"/>
                </a:lnTo>
                <a:lnTo>
                  <a:pt x="445643" y="78612"/>
                </a:lnTo>
                <a:lnTo>
                  <a:pt x="445643" y="53975"/>
                </a:lnTo>
                <a:close/>
              </a:path>
              <a:path w="474345" h="132714">
                <a:moveTo>
                  <a:pt x="360299" y="0"/>
                </a:moveTo>
                <a:lnTo>
                  <a:pt x="351663" y="2286"/>
                </a:lnTo>
                <a:lnTo>
                  <a:pt x="347599" y="9143"/>
                </a:lnTo>
                <a:lnTo>
                  <a:pt x="343662" y="15875"/>
                </a:lnTo>
                <a:lnTo>
                  <a:pt x="345948" y="24637"/>
                </a:lnTo>
                <a:lnTo>
                  <a:pt x="352806" y="28701"/>
                </a:lnTo>
                <a:lnTo>
                  <a:pt x="417399" y="66309"/>
                </a:lnTo>
                <a:lnTo>
                  <a:pt x="438531" y="53975"/>
                </a:lnTo>
                <a:lnTo>
                  <a:pt x="445643" y="53975"/>
                </a:lnTo>
                <a:lnTo>
                  <a:pt x="445643" y="52069"/>
                </a:lnTo>
                <a:lnTo>
                  <a:pt x="449698" y="52069"/>
                </a:lnTo>
                <a:lnTo>
                  <a:pt x="36029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6889" y="3379978"/>
            <a:ext cx="2194560" cy="1316990"/>
          </a:xfrm>
          <a:prstGeom prst="rect">
            <a:avLst/>
          </a:prstGeom>
          <a:solidFill>
            <a:srgbClr val="FFFFFF"/>
          </a:solidFill>
          <a:ln w="19050">
            <a:solidFill>
              <a:srgbClr val="3C67B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182245" marR="175895" algn="ctr">
              <a:lnSpc>
                <a:spcPct val="92000"/>
              </a:lnSpc>
              <a:spcBef>
                <a:spcPts val="685"/>
              </a:spcBef>
            </a:pPr>
            <a:r>
              <a:rPr sz="1600" b="1" spc="-10" dirty="0">
                <a:latin typeface="Calibri"/>
                <a:cs typeface="Calibri"/>
              </a:rPr>
              <a:t>Extract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transform </a:t>
            </a:r>
            <a:r>
              <a:rPr sz="1600" b="1" dirty="0">
                <a:latin typeface="Calibri"/>
                <a:cs typeface="Calibri"/>
              </a:rPr>
              <a:t>specific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columns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such </a:t>
            </a:r>
            <a:r>
              <a:rPr sz="1600" b="1" dirty="0">
                <a:latin typeface="Calibri"/>
                <a:cs typeface="Calibri"/>
              </a:rPr>
              <a:t>as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booster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version, </a:t>
            </a:r>
            <a:r>
              <a:rPr sz="1600" b="1" dirty="0">
                <a:latin typeface="Calibri"/>
                <a:cs typeface="Calibri"/>
              </a:rPr>
              <a:t>payload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mass,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launch </a:t>
            </a:r>
            <a:r>
              <a:rPr sz="1600" b="1" dirty="0">
                <a:latin typeface="Calibri"/>
                <a:cs typeface="Calibri"/>
              </a:rPr>
              <a:t>site,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core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details.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07811" y="3971925"/>
            <a:ext cx="474345" cy="132715"/>
          </a:xfrm>
          <a:custGeom>
            <a:avLst/>
            <a:gdLst/>
            <a:ahLst/>
            <a:cxnLst/>
            <a:rect l="l" t="t" r="r" b="b"/>
            <a:pathLst>
              <a:path w="474345" h="132714">
                <a:moveTo>
                  <a:pt x="417400" y="66310"/>
                </a:moveTo>
                <a:lnTo>
                  <a:pt x="346075" y="107950"/>
                </a:lnTo>
                <a:lnTo>
                  <a:pt x="343788" y="116712"/>
                </a:lnTo>
                <a:lnTo>
                  <a:pt x="347725" y="123570"/>
                </a:lnTo>
                <a:lnTo>
                  <a:pt x="351663" y="130301"/>
                </a:lnTo>
                <a:lnTo>
                  <a:pt x="360425" y="132587"/>
                </a:lnTo>
                <a:lnTo>
                  <a:pt x="449510" y="80644"/>
                </a:lnTo>
                <a:lnTo>
                  <a:pt x="445770" y="80644"/>
                </a:lnTo>
                <a:lnTo>
                  <a:pt x="445770" y="78612"/>
                </a:lnTo>
                <a:lnTo>
                  <a:pt x="438530" y="78612"/>
                </a:lnTo>
                <a:lnTo>
                  <a:pt x="417400" y="66310"/>
                </a:lnTo>
                <a:close/>
              </a:path>
              <a:path w="474345" h="132714">
                <a:moveTo>
                  <a:pt x="392941" y="52069"/>
                </a:moveTo>
                <a:lnTo>
                  <a:pt x="0" y="52069"/>
                </a:lnTo>
                <a:lnTo>
                  <a:pt x="0" y="80644"/>
                </a:lnTo>
                <a:lnTo>
                  <a:pt x="392846" y="80644"/>
                </a:lnTo>
                <a:lnTo>
                  <a:pt x="417400" y="66310"/>
                </a:lnTo>
                <a:lnTo>
                  <a:pt x="392941" y="52069"/>
                </a:lnTo>
                <a:close/>
              </a:path>
              <a:path w="474345" h="132714">
                <a:moveTo>
                  <a:pt x="449727" y="52069"/>
                </a:moveTo>
                <a:lnTo>
                  <a:pt x="445770" y="52069"/>
                </a:lnTo>
                <a:lnTo>
                  <a:pt x="445770" y="80644"/>
                </a:lnTo>
                <a:lnTo>
                  <a:pt x="449510" y="80644"/>
                </a:lnTo>
                <a:lnTo>
                  <a:pt x="474062" y="66310"/>
                </a:lnTo>
                <a:lnTo>
                  <a:pt x="449727" y="52069"/>
                </a:lnTo>
                <a:close/>
              </a:path>
              <a:path w="474345" h="132714">
                <a:moveTo>
                  <a:pt x="438530" y="53975"/>
                </a:moveTo>
                <a:lnTo>
                  <a:pt x="417400" y="66310"/>
                </a:lnTo>
                <a:lnTo>
                  <a:pt x="438530" y="78612"/>
                </a:lnTo>
                <a:lnTo>
                  <a:pt x="438530" y="53975"/>
                </a:lnTo>
                <a:close/>
              </a:path>
              <a:path w="474345" h="132714">
                <a:moveTo>
                  <a:pt x="445770" y="53975"/>
                </a:moveTo>
                <a:lnTo>
                  <a:pt x="438530" y="53975"/>
                </a:lnTo>
                <a:lnTo>
                  <a:pt x="438530" y="78612"/>
                </a:lnTo>
                <a:lnTo>
                  <a:pt x="445770" y="78612"/>
                </a:lnTo>
                <a:lnTo>
                  <a:pt x="445770" y="53975"/>
                </a:lnTo>
                <a:close/>
              </a:path>
              <a:path w="474345" h="132714">
                <a:moveTo>
                  <a:pt x="360425" y="0"/>
                </a:moveTo>
                <a:lnTo>
                  <a:pt x="351663" y="2286"/>
                </a:lnTo>
                <a:lnTo>
                  <a:pt x="347725" y="9143"/>
                </a:lnTo>
                <a:lnTo>
                  <a:pt x="343788" y="15875"/>
                </a:lnTo>
                <a:lnTo>
                  <a:pt x="346075" y="24637"/>
                </a:lnTo>
                <a:lnTo>
                  <a:pt x="352805" y="28701"/>
                </a:lnTo>
                <a:lnTo>
                  <a:pt x="417400" y="66310"/>
                </a:lnTo>
                <a:lnTo>
                  <a:pt x="438530" y="53975"/>
                </a:lnTo>
                <a:lnTo>
                  <a:pt x="445770" y="53975"/>
                </a:lnTo>
                <a:lnTo>
                  <a:pt x="445770" y="52069"/>
                </a:lnTo>
                <a:lnTo>
                  <a:pt x="449727" y="52069"/>
                </a:lnTo>
                <a:lnTo>
                  <a:pt x="36042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415538" y="3379978"/>
            <a:ext cx="2194560" cy="1316990"/>
          </a:xfrm>
          <a:prstGeom prst="rect">
            <a:avLst/>
          </a:prstGeom>
          <a:solidFill>
            <a:srgbClr val="FFFFFF"/>
          </a:solidFill>
          <a:ln w="19050">
            <a:solidFill>
              <a:srgbClr val="3C67B0"/>
            </a:solidFill>
          </a:ln>
        </p:spPr>
        <p:txBody>
          <a:bodyPr vert="horz" wrap="square" lIns="0" tIns="199390" rIns="0" bIns="0" rtlCol="0">
            <a:spAutoFit/>
          </a:bodyPr>
          <a:lstStyle/>
          <a:p>
            <a:pPr marL="128905" marR="121285" algn="ctr">
              <a:lnSpc>
                <a:spcPct val="92000"/>
              </a:lnSpc>
              <a:spcBef>
                <a:spcPts val="1570"/>
              </a:spcBef>
            </a:pPr>
            <a:r>
              <a:rPr sz="1600" b="1" dirty="0">
                <a:latin typeface="Calibri"/>
                <a:cs typeface="Calibri"/>
              </a:rPr>
              <a:t>Create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new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columns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or </a:t>
            </a:r>
            <a:r>
              <a:rPr sz="1600" b="1" spc="-10" dirty="0">
                <a:latin typeface="Calibri"/>
                <a:cs typeface="Calibri"/>
              </a:rPr>
              <a:t>features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needed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to </a:t>
            </a:r>
            <a:r>
              <a:rPr sz="1600" b="1" dirty="0">
                <a:latin typeface="Calibri"/>
                <a:cs typeface="Calibri"/>
              </a:rPr>
              <a:t>better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represent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or </a:t>
            </a:r>
            <a:r>
              <a:rPr sz="1600" b="1" spc="-10" dirty="0">
                <a:latin typeface="Calibri"/>
                <a:cs typeface="Calibri"/>
              </a:rPr>
              <a:t>summarize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data.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06561" y="3971925"/>
            <a:ext cx="474345" cy="132715"/>
          </a:xfrm>
          <a:custGeom>
            <a:avLst/>
            <a:gdLst/>
            <a:ahLst/>
            <a:cxnLst/>
            <a:rect l="l" t="t" r="r" b="b"/>
            <a:pathLst>
              <a:path w="474345" h="132714">
                <a:moveTo>
                  <a:pt x="417399" y="66309"/>
                </a:moveTo>
                <a:lnTo>
                  <a:pt x="345948" y="107950"/>
                </a:lnTo>
                <a:lnTo>
                  <a:pt x="343662" y="116712"/>
                </a:lnTo>
                <a:lnTo>
                  <a:pt x="347599" y="123570"/>
                </a:lnTo>
                <a:lnTo>
                  <a:pt x="351663" y="130301"/>
                </a:lnTo>
                <a:lnTo>
                  <a:pt x="360426" y="132587"/>
                </a:lnTo>
                <a:lnTo>
                  <a:pt x="449485" y="80644"/>
                </a:lnTo>
                <a:lnTo>
                  <a:pt x="445770" y="80644"/>
                </a:lnTo>
                <a:lnTo>
                  <a:pt x="445770" y="78612"/>
                </a:lnTo>
                <a:lnTo>
                  <a:pt x="438531" y="78612"/>
                </a:lnTo>
                <a:lnTo>
                  <a:pt x="417399" y="66309"/>
                </a:lnTo>
                <a:close/>
              </a:path>
              <a:path w="474345" h="132714">
                <a:moveTo>
                  <a:pt x="392941" y="52069"/>
                </a:moveTo>
                <a:lnTo>
                  <a:pt x="0" y="52069"/>
                </a:lnTo>
                <a:lnTo>
                  <a:pt x="0" y="80644"/>
                </a:lnTo>
                <a:lnTo>
                  <a:pt x="392840" y="80644"/>
                </a:lnTo>
                <a:lnTo>
                  <a:pt x="417399" y="66309"/>
                </a:lnTo>
                <a:lnTo>
                  <a:pt x="392941" y="52069"/>
                </a:lnTo>
                <a:close/>
              </a:path>
              <a:path w="474345" h="132714">
                <a:moveTo>
                  <a:pt x="449698" y="52069"/>
                </a:moveTo>
                <a:lnTo>
                  <a:pt x="445770" y="52069"/>
                </a:lnTo>
                <a:lnTo>
                  <a:pt x="445770" y="80644"/>
                </a:lnTo>
                <a:lnTo>
                  <a:pt x="449485" y="80644"/>
                </a:lnTo>
                <a:lnTo>
                  <a:pt x="474064" y="66309"/>
                </a:lnTo>
                <a:lnTo>
                  <a:pt x="449698" y="52069"/>
                </a:lnTo>
                <a:close/>
              </a:path>
              <a:path w="474345" h="132714">
                <a:moveTo>
                  <a:pt x="438531" y="53975"/>
                </a:moveTo>
                <a:lnTo>
                  <a:pt x="417399" y="66309"/>
                </a:lnTo>
                <a:lnTo>
                  <a:pt x="438531" y="78612"/>
                </a:lnTo>
                <a:lnTo>
                  <a:pt x="438531" y="53975"/>
                </a:lnTo>
                <a:close/>
              </a:path>
              <a:path w="474345" h="132714">
                <a:moveTo>
                  <a:pt x="445770" y="53975"/>
                </a:moveTo>
                <a:lnTo>
                  <a:pt x="438531" y="53975"/>
                </a:lnTo>
                <a:lnTo>
                  <a:pt x="438531" y="78612"/>
                </a:lnTo>
                <a:lnTo>
                  <a:pt x="445770" y="78612"/>
                </a:lnTo>
                <a:lnTo>
                  <a:pt x="445770" y="53975"/>
                </a:lnTo>
                <a:close/>
              </a:path>
              <a:path w="474345" h="132714">
                <a:moveTo>
                  <a:pt x="360426" y="0"/>
                </a:moveTo>
                <a:lnTo>
                  <a:pt x="351663" y="2286"/>
                </a:lnTo>
                <a:lnTo>
                  <a:pt x="347599" y="9143"/>
                </a:lnTo>
                <a:lnTo>
                  <a:pt x="343662" y="15875"/>
                </a:lnTo>
                <a:lnTo>
                  <a:pt x="345948" y="24637"/>
                </a:lnTo>
                <a:lnTo>
                  <a:pt x="352806" y="28701"/>
                </a:lnTo>
                <a:lnTo>
                  <a:pt x="417399" y="66309"/>
                </a:lnTo>
                <a:lnTo>
                  <a:pt x="438531" y="53975"/>
                </a:lnTo>
                <a:lnTo>
                  <a:pt x="445770" y="53975"/>
                </a:lnTo>
                <a:lnTo>
                  <a:pt x="445770" y="52069"/>
                </a:lnTo>
                <a:lnTo>
                  <a:pt x="449698" y="52069"/>
                </a:lnTo>
                <a:lnTo>
                  <a:pt x="3604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114288" y="3379978"/>
            <a:ext cx="2194560" cy="1316990"/>
          </a:xfrm>
          <a:prstGeom prst="rect">
            <a:avLst/>
          </a:prstGeom>
          <a:solidFill>
            <a:srgbClr val="FFFFFF"/>
          </a:solidFill>
          <a:ln w="19050">
            <a:solidFill>
              <a:srgbClr val="3C67B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146050" marR="137795" indent="635" algn="ctr">
              <a:lnSpc>
                <a:spcPct val="92000"/>
              </a:lnSpc>
              <a:spcBef>
                <a:spcPts val="685"/>
              </a:spcBef>
            </a:pPr>
            <a:r>
              <a:rPr sz="1600" b="1" dirty="0">
                <a:latin typeface="Calibri"/>
                <a:cs typeface="Calibri"/>
              </a:rPr>
              <a:t>Filter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or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subset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the </a:t>
            </a:r>
            <a:r>
              <a:rPr sz="1600" b="1" spc="-10" dirty="0">
                <a:latin typeface="Calibri"/>
                <a:cs typeface="Calibri"/>
              </a:rPr>
              <a:t>DataFrame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to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focus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on </a:t>
            </a:r>
            <a:r>
              <a:rPr sz="1600" b="1" spc="-10" dirty="0">
                <a:latin typeface="Calibri"/>
                <a:cs typeface="Calibri"/>
              </a:rPr>
              <a:t>relevant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launches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or </a:t>
            </a:r>
            <a:r>
              <a:rPr sz="1600" b="1" dirty="0">
                <a:latin typeface="Calibri"/>
                <a:cs typeface="Calibri"/>
              </a:rPr>
              <a:t>data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points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for </a:t>
            </a:r>
            <a:r>
              <a:rPr sz="1600" b="1" spc="-10" dirty="0">
                <a:latin typeface="Calibri"/>
                <a:cs typeface="Calibri"/>
              </a:rPr>
              <a:t>analysis.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47647" y="4694682"/>
            <a:ext cx="8176895" cy="474345"/>
          </a:xfrm>
          <a:custGeom>
            <a:avLst/>
            <a:gdLst/>
            <a:ahLst/>
            <a:cxnLst/>
            <a:rect l="l" t="t" r="r" b="b"/>
            <a:pathLst>
              <a:path w="8176895" h="474345">
                <a:moveTo>
                  <a:pt x="15875" y="343662"/>
                </a:moveTo>
                <a:lnTo>
                  <a:pt x="9016" y="347599"/>
                </a:lnTo>
                <a:lnTo>
                  <a:pt x="2285" y="351663"/>
                </a:lnTo>
                <a:lnTo>
                  <a:pt x="0" y="360426"/>
                </a:lnTo>
                <a:lnTo>
                  <a:pt x="66293" y="474091"/>
                </a:lnTo>
                <a:lnTo>
                  <a:pt x="82808" y="445770"/>
                </a:lnTo>
                <a:lnTo>
                  <a:pt x="51942" y="445770"/>
                </a:lnTo>
                <a:lnTo>
                  <a:pt x="51942" y="392941"/>
                </a:lnTo>
                <a:lnTo>
                  <a:pt x="28575" y="352806"/>
                </a:lnTo>
                <a:lnTo>
                  <a:pt x="24637" y="345948"/>
                </a:lnTo>
                <a:lnTo>
                  <a:pt x="15875" y="343662"/>
                </a:lnTo>
                <a:close/>
              </a:path>
              <a:path w="8176895" h="474345">
                <a:moveTo>
                  <a:pt x="52002" y="392941"/>
                </a:moveTo>
                <a:lnTo>
                  <a:pt x="51942" y="445770"/>
                </a:lnTo>
                <a:lnTo>
                  <a:pt x="80517" y="445770"/>
                </a:lnTo>
                <a:lnTo>
                  <a:pt x="80517" y="438531"/>
                </a:lnTo>
                <a:lnTo>
                  <a:pt x="53975" y="438531"/>
                </a:lnTo>
                <a:lnTo>
                  <a:pt x="66278" y="417399"/>
                </a:lnTo>
                <a:lnTo>
                  <a:pt x="52002" y="392941"/>
                </a:lnTo>
                <a:close/>
              </a:path>
              <a:path w="8176895" h="474345">
                <a:moveTo>
                  <a:pt x="116712" y="343662"/>
                </a:moveTo>
                <a:lnTo>
                  <a:pt x="107950" y="345948"/>
                </a:lnTo>
                <a:lnTo>
                  <a:pt x="103885" y="352806"/>
                </a:lnTo>
                <a:lnTo>
                  <a:pt x="80517" y="392941"/>
                </a:lnTo>
                <a:lnTo>
                  <a:pt x="80517" y="445770"/>
                </a:lnTo>
                <a:lnTo>
                  <a:pt x="82808" y="445770"/>
                </a:lnTo>
                <a:lnTo>
                  <a:pt x="132587" y="360426"/>
                </a:lnTo>
                <a:lnTo>
                  <a:pt x="130301" y="351663"/>
                </a:lnTo>
                <a:lnTo>
                  <a:pt x="116712" y="343662"/>
                </a:lnTo>
                <a:close/>
              </a:path>
              <a:path w="8176895" h="474345">
                <a:moveTo>
                  <a:pt x="66278" y="417399"/>
                </a:moveTo>
                <a:lnTo>
                  <a:pt x="53975" y="438531"/>
                </a:lnTo>
                <a:lnTo>
                  <a:pt x="78612" y="438531"/>
                </a:lnTo>
                <a:lnTo>
                  <a:pt x="66278" y="417399"/>
                </a:lnTo>
                <a:close/>
              </a:path>
              <a:path w="8176895" h="474345">
                <a:moveTo>
                  <a:pt x="80517" y="392941"/>
                </a:moveTo>
                <a:lnTo>
                  <a:pt x="66278" y="417399"/>
                </a:lnTo>
                <a:lnTo>
                  <a:pt x="78612" y="438531"/>
                </a:lnTo>
                <a:lnTo>
                  <a:pt x="80517" y="438531"/>
                </a:lnTo>
                <a:lnTo>
                  <a:pt x="80517" y="392941"/>
                </a:lnTo>
                <a:close/>
              </a:path>
              <a:path w="8176895" h="474345">
                <a:moveTo>
                  <a:pt x="8148066" y="239776"/>
                </a:moveTo>
                <a:lnTo>
                  <a:pt x="51942" y="239776"/>
                </a:lnTo>
                <a:lnTo>
                  <a:pt x="52002" y="392941"/>
                </a:lnTo>
                <a:lnTo>
                  <a:pt x="66278" y="417399"/>
                </a:lnTo>
                <a:lnTo>
                  <a:pt x="80517" y="392941"/>
                </a:lnTo>
                <a:lnTo>
                  <a:pt x="80517" y="268351"/>
                </a:lnTo>
                <a:lnTo>
                  <a:pt x="66293" y="268351"/>
                </a:lnTo>
                <a:lnTo>
                  <a:pt x="80517" y="254127"/>
                </a:lnTo>
                <a:lnTo>
                  <a:pt x="8148066" y="254127"/>
                </a:lnTo>
                <a:lnTo>
                  <a:pt x="8148066" y="239776"/>
                </a:lnTo>
                <a:close/>
              </a:path>
              <a:path w="8176895" h="474345">
                <a:moveTo>
                  <a:pt x="80517" y="254127"/>
                </a:moveTo>
                <a:lnTo>
                  <a:pt x="66293" y="268351"/>
                </a:lnTo>
                <a:lnTo>
                  <a:pt x="80517" y="268351"/>
                </a:lnTo>
                <a:lnTo>
                  <a:pt x="80517" y="254127"/>
                </a:lnTo>
                <a:close/>
              </a:path>
              <a:path w="8176895" h="474345">
                <a:moveTo>
                  <a:pt x="8176641" y="239776"/>
                </a:moveTo>
                <a:lnTo>
                  <a:pt x="8162289" y="239776"/>
                </a:lnTo>
                <a:lnTo>
                  <a:pt x="8148066" y="254127"/>
                </a:lnTo>
                <a:lnTo>
                  <a:pt x="80517" y="254127"/>
                </a:lnTo>
                <a:lnTo>
                  <a:pt x="80517" y="268351"/>
                </a:lnTo>
                <a:lnTo>
                  <a:pt x="8176641" y="268351"/>
                </a:lnTo>
                <a:lnTo>
                  <a:pt x="8176641" y="239776"/>
                </a:lnTo>
                <a:close/>
              </a:path>
              <a:path w="8176895" h="474345">
                <a:moveTo>
                  <a:pt x="8176641" y="0"/>
                </a:moveTo>
                <a:lnTo>
                  <a:pt x="8148066" y="0"/>
                </a:lnTo>
                <a:lnTo>
                  <a:pt x="8148066" y="254127"/>
                </a:lnTo>
                <a:lnTo>
                  <a:pt x="8162289" y="239776"/>
                </a:lnTo>
                <a:lnTo>
                  <a:pt x="8176641" y="239776"/>
                </a:lnTo>
                <a:lnTo>
                  <a:pt x="817664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812910" y="3379978"/>
            <a:ext cx="2194560" cy="1316990"/>
          </a:xfrm>
          <a:prstGeom prst="rect">
            <a:avLst/>
          </a:prstGeom>
          <a:solidFill>
            <a:srgbClr val="FFFFFF"/>
          </a:solidFill>
          <a:ln w="19050">
            <a:solidFill>
              <a:srgbClr val="3C67B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137160" marR="125730" algn="ctr">
              <a:lnSpc>
                <a:spcPct val="92000"/>
              </a:lnSpc>
              <a:spcBef>
                <a:spcPts val="685"/>
              </a:spcBef>
            </a:pPr>
            <a:r>
              <a:rPr sz="1600" b="1" dirty="0">
                <a:latin typeface="Calibri"/>
                <a:cs typeface="Calibri"/>
              </a:rPr>
              <a:t>Use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JupyterLab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cells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to </a:t>
            </a:r>
            <a:r>
              <a:rPr sz="1600" b="1" spc="-10" dirty="0">
                <a:latin typeface="Calibri"/>
                <a:cs typeface="Calibri"/>
              </a:rPr>
              <a:t>iteratively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test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and </a:t>
            </a:r>
            <a:r>
              <a:rPr sz="1600" b="1" dirty="0">
                <a:latin typeface="Calibri"/>
                <a:cs typeface="Calibri"/>
              </a:rPr>
              <a:t>refine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your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data </a:t>
            </a:r>
            <a:r>
              <a:rPr sz="1600" b="1" spc="-10" dirty="0">
                <a:latin typeface="Calibri"/>
                <a:cs typeface="Calibri"/>
              </a:rPr>
              <a:t>wrangling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code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for </a:t>
            </a:r>
            <a:r>
              <a:rPr sz="1600" b="1" spc="-10" dirty="0">
                <a:latin typeface="Calibri"/>
                <a:cs typeface="Calibri"/>
              </a:rPr>
              <a:t>accuracy.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6889" y="5201030"/>
            <a:ext cx="2194560" cy="1316990"/>
          </a:xfrm>
          <a:prstGeom prst="rect">
            <a:avLst/>
          </a:prstGeom>
          <a:solidFill>
            <a:srgbClr val="FFFFFF"/>
          </a:solidFill>
          <a:ln w="19050">
            <a:solidFill>
              <a:srgbClr val="3C67B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85"/>
              </a:lnSpc>
            </a:pPr>
            <a:r>
              <a:rPr sz="1600" b="1" dirty="0">
                <a:latin typeface="Calibri"/>
                <a:cs typeface="Calibri"/>
              </a:rPr>
              <a:t>Document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your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marL="119380" marR="113665" indent="2540" algn="ctr">
              <a:lnSpc>
                <a:spcPct val="92000"/>
              </a:lnSpc>
              <a:spcBef>
                <a:spcPts val="75"/>
              </a:spcBef>
            </a:pPr>
            <a:r>
              <a:rPr sz="1600" b="1" dirty="0">
                <a:latin typeface="Calibri"/>
                <a:cs typeface="Calibri"/>
              </a:rPr>
              <a:t>cleaning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and </a:t>
            </a:r>
            <a:r>
              <a:rPr sz="1600" b="1" spc="-10" dirty="0">
                <a:latin typeface="Calibri"/>
                <a:cs typeface="Calibri"/>
              </a:rPr>
              <a:t>transformation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process </a:t>
            </a:r>
            <a:r>
              <a:rPr sz="1600" b="1" dirty="0">
                <a:latin typeface="Calibri"/>
                <a:cs typeface="Calibri"/>
              </a:rPr>
              <a:t>with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comments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and </a:t>
            </a:r>
            <a:r>
              <a:rPr sz="1600" b="1" spc="-10" dirty="0">
                <a:latin typeface="Calibri"/>
                <a:cs typeface="Calibri"/>
              </a:rPr>
              <a:t>markdown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cells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for </a:t>
            </a:r>
            <a:r>
              <a:rPr sz="1600" b="1" spc="-10" dirty="0">
                <a:latin typeface="Calibri"/>
                <a:cs typeface="Calibri"/>
              </a:rPr>
              <a:t>clarity.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16613</Words>
  <Application>WPS Presentation</Application>
  <PresentationFormat>On-screen Show (4:3)</PresentationFormat>
  <Paragraphs>501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8" baseType="lpstr">
      <vt:lpstr>Arial</vt:lpstr>
      <vt:lpstr>SimSun</vt:lpstr>
      <vt:lpstr>Wingdings</vt:lpstr>
      <vt:lpstr>Tahoma</vt:lpstr>
      <vt:lpstr>Calibri</vt:lpstr>
      <vt:lpstr>Helvetica Neue</vt:lpstr>
      <vt:lpstr>Arial MT</vt:lpstr>
      <vt:lpstr>Times New Roman</vt:lpstr>
      <vt:lpstr>Microsoft YaHei</vt:lpstr>
      <vt:lpstr>汉仪旗黑</vt:lpstr>
      <vt:lpstr>Arial Unicode MS</vt:lpstr>
      <vt:lpstr>Courier New</vt:lpstr>
      <vt:lpstr>汉仪书宋二KW</vt:lpstr>
      <vt:lpstr>Arial MT</vt:lpstr>
      <vt:lpstr>Courier New</vt:lpstr>
      <vt:lpstr>Tahoma</vt:lpstr>
      <vt:lpstr>Times New Roman</vt:lpstr>
      <vt:lpstr>Office Theme</vt:lpstr>
      <vt:lpstr>PowerPoint 演示文稿</vt:lpstr>
      <vt:lpstr>Outline</vt:lpstr>
      <vt:lpstr>Executive Summary</vt:lpstr>
      <vt:lpstr>Introduction</vt:lpstr>
      <vt:lpstr>PowerPoint 演示文稿</vt:lpstr>
      <vt:lpstr>Methodology</vt:lpstr>
      <vt:lpstr>Data Collection</vt:lpstr>
      <vt:lpstr>Data Collection - Scraping</vt:lpstr>
      <vt:lpstr>Data Wrangling</vt:lpstr>
      <vt:lpstr>EDA with SQL</vt:lpstr>
      <vt:lpstr>EDA with Data Visualization</vt:lpstr>
      <vt:lpstr>Build an Interactive Map with Folium</vt:lpstr>
      <vt:lpstr>Build a Dashboard with Plotly Dash</vt:lpstr>
      <vt:lpstr>Build a Dashboard with Plotly Dash</vt:lpstr>
      <vt:lpstr>Predictive Analysis (Classification)</vt:lpstr>
      <vt:lpstr>Predictive Analysis (Classification)</vt:lpstr>
      <vt:lpstr>Results</vt:lpstr>
      <vt:lpstr>Results</vt:lpstr>
      <vt:lpstr>PowerPoint 演示文稿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演示文稿</vt:lpstr>
      <vt:lpstr>Launch Site Locations on an interative map</vt:lpstr>
      <vt:lpstr>Color Labeled Individual Launch Sites</vt:lpstr>
      <vt:lpstr>Proximity to nearby cities and transport</vt:lpstr>
      <vt:lpstr>PowerPoint 演示文稿</vt:lpstr>
      <vt:lpstr>Total Successful Launches for each Launch Site</vt:lpstr>
      <vt:lpstr>Launch Site with the Highest Success Ratio</vt:lpstr>
      <vt:lpstr>Launch Success vs. Payload Mass</vt:lpstr>
      <vt:lpstr>PowerPoint 演示文稿</vt:lpstr>
      <vt:lpstr>Classification Accuracy</vt:lpstr>
      <vt:lpstr>Confusion Matrix for Decision Trees Model</vt:lpstr>
      <vt:lpstr>Conclusions</vt:lpstr>
      <vt:lpstr>Conclusions</vt:lpstr>
      <vt:lpstr>Appendix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Aarthi Parthasarathy</cp:lastModifiedBy>
  <cp:revision>4</cp:revision>
  <dcterms:created xsi:type="dcterms:W3CDTF">2026-01-01T18:48:26Z</dcterms:created>
  <dcterms:modified xsi:type="dcterms:W3CDTF">2026-01-01T18:48:26Z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2025-12-26T05:30:00Z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2026-01-01T05:30:00Z</vt:filetime>
  </property>
  <property fmtid="{D5CDD505-2E9C-101B-9397-08002B2CF9AE}" pid="5" name="Producer">
    <vt:lpwstr>Microsoft® PowerPoint® for Microsoft 365</vt:lpwstr>
  </property>
  <property fmtid="{D5CDD505-2E9C-101B-9397-08002B2CF9AE}" pid="6" name="ICV">
    <vt:lpwstr>186A82E39F3B697675BE5669DD5AFAC4_42</vt:lpwstr>
  </property>
  <property fmtid="{D5CDD505-2E9C-101B-9397-08002B2CF9AE}" pid="7" name="KSOProductBuildVer">
    <vt:lpwstr>1033-12.1.23153.23153</vt:lpwstr>
  </property>
</Properties>
</file>